
<file path=[Content_Types].xml><?xml version="1.0" encoding="utf-8"?>
<Types xmlns="http://schemas.openxmlformats.org/package/2006/content-types">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ink/ink1.xml" ContentType="application/inkml+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4"/>
    <p:sldMasterId id="2147483744" r:id="rId5"/>
    <p:sldMasterId id="2147483695" r:id="rId6"/>
    <p:sldMasterId id="2147483746" r:id="rId7"/>
  </p:sldMasterIdLst>
  <p:notesMasterIdLst>
    <p:notesMasterId r:id="rId20"/>
  </p:notesMasterIdLst>
  <p:handoutMasterIdLst>
    <p:handoutMasterId r:id="rId21"/>
  </p:handoutMasterIdLst>
  <p:sldIdLst>
    <p:sldId id="279" r:id="rId8"/>
    <p:sldId id="414" r:id="rId9"/>
    <p:sldId id="281" r:id="rId10"/>
    <p:sldId id="415" r:id="rId11"/>
    <p:sldId id="416" r:id="rId12"/>
    <p:sldId id="417" r:id="rId13"/>
    <p:sldId id="418" r:id="rId14"/>
    <p:sldId id="419" r:id="rId15"/>
    <p:sldId id="420" r:id="rId16"/>
    <p:sldId id="421" r:id="rId17"/>
    <p:sldId id="422" r:id="rId18"/>
    <p:sldId id="423" r:id="rId1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002A7E"/>
    <a:srgbClr val="88CFDE"/>
    <a:srgbClr val="7EB8EC"/>
    <a:srgbClr val="CC00CC"/>
    <a:srgbClr val="B7E2EE"/>
    <a:srgbClr val="12284B"/>
    <a:srgbClr val="415464"/>
    <a:srgbClr val="61A1D5"/>
    <a:srgbClr val="6D97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1" autoAdjust="0"/>
    <p:restoredTop sz="85907" autoAdjust="0"/>
  </p:normalViewPr>
  <p:slideViewPr>
    <p:cSldViewPr snapToGrid="0">
      <p:cViewPr>
        <p:scale>
          <a:sx n="100" d="100"/>
          <a:sy n="100" d="100"/>
        </p:scale>
        <p:origin x="1020" y="396"/>
      </p:cViewPr>
      <p:guideLst/>
    </p:cSldViewPr>
  </p:slideViewPr>
  <p:notesTextViewPr>
    <p:cViewPr>
      <p:scale>
        <a:sx n="1" d="1"/>
        <a:sy n="1" d="1"/>
      </p:scale>
      <p:origin x="0" y="0"/>
    </p:cViewPr>
  </p:notesTextViewPr>
  <p:notesViewPr>
    <p:cSldViewPr snapToGrid="0">
      <p:cViewPr varScale="1">
        <p:scale>
          <a:sx n="83" d="100"/>
          <a:sy n="83" d="100"/>
        </p:scale>
        <p:origin x="3834"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8161" cy="465781"/>
          </a:xfrm>
          <a:prstGeom prst="rect">
            <a:avLst/>
          </a:prstGeom>
        </p:spPr>
        <p:txBody>
          <a:bodyPr vert="horz" lIns="92288" tIns="46144" rIns="92288" bIns="46144" rtlCol="0"/>
          <a:lstStyle>
            <a:lvl1pPr algn="l">
              <a:defRPr sz="1200"/>
            </a:lvl1pPr>
          </a:lstStyle>
          <a:p>
            <a:endParaRPr lang="en-US"/>
          </a:p>
        </p:txBody>
      </p:sp>
      <p:sp>
        <p:nvSpPr>
          <p:cNvPr id="3" name="Date Placeholder 2"/>
          <p:cNvSpPr>
            <a:spLocks noGrp="1"/>
          </p:cNvSpPr>
          <p:nvPr>
            <p:ph type="dt" sz="quarter" idx="1"/>
          </p:nvPr>
        </p:nvSpPr>
        <p:spPr>
          <a:xfrm>
            <a:off x="3970635" y="1"/>
            <a:ext cx="3038161" cy="465781"/>
          </a:xfrm>
          <a:prstGeom prst="rect">
            <a:avLst/>
          </a:prstGeom>
        </p:spPr>
        <p:txBody>
          <a:bodyPr vert="horz" lIns="92288" tIns="46144" rIns="92288" bIns="46144" rtlCol="0"/>
          <a:lstStyle>
            <a:lvl1pPr algn="r">
              <a:defRPr sz="1200"/>
            </a:lvl1pPr>
          </a:lstStyle>
          <a:p>
            <a:fld id="{CCC57495-AF71-431B-842B-FED565D9387F}" type="datetimeFigureOut">
              <a:rPr lang="en-US" smtClean="0"/>
              <a:t>8/26/2024</a:t>
            </a:fld>
            <a:endParaRPr lang="en-US"/>
          </a:p>
        </p:txBody>
      </p:sp>
      <p:sp>
        <p:nvSpPr>
          <p:cNvPr id="4" name="Footer Placeholder 3"/>
          <p:cNvSpPr>
            <a:spLocks noGrp="1"/>
          </p:cNvSpPr>
          <p:nvPr>
            <p:ph type="ftr" sz="quarter" idx="2"/>
          </p:nvPr>
        </p:nvSpPr>
        <p:spPr>
          <a:xfrm>
            <a:off x="0" y="8830621"/>
            <a:ext cx="3038161" cy="465780"/>
          </a:xfrm>
          <a:prstGeom prst="rect">
            <a:avLst/>
          </a:prstGeom>
        </p:spPr>
        <p:txBody>
          <a:bodyPr vert="horz" lIns="92288" tIns="46144" rIns="92288" bIns="46144" rtlCol="0" anchor="b"/>
          <a:lstStyle>
            <a:lvl1pPr algn="l">
              <a:defRPr sz="1200"/>
            </a:lvl1pPr>
          </a:lstStyle>
          <a:p>
            <a:endParaRPr lang="en-US"/>
          </a:p>
        </p:txBody>
      </p:sp>
      <p:sp>
        <p:nvSpPr>
          <p:cNvPr id="5" name="Slide Number Placeholder 4"/>
          <p:cNvSpPr>
            <a:spLocks noGrp="1"/>
          </p:cNvSpPr>
          <p:nvPr>
            <p:ph type="sldNum" sz="quarter" idx="3"/>
          </p:nvPr>
        </p:nvSpPr>
        <p:spPr>
          <a:xfrm>
            <a:off x="3970635" y="8830621"/>
            <a:ext cx="3038161" cy="465780"/>
          </a:xfrm>
          <a:prstGeom prst="rect">
            <a:avLst/>
          </a:prstGeom>
        </p:spPr>
        <p:txBody>
          <a:bodyPr vert="horz" lIns="92288" tIns="46144" rIns="92288" bIns="46144" rtlCol="0" anchor="b"/>
          <a:lstStyle>
            <a:lvl1pPr algn="r">
              <a:defRPr sz="1200"/>
            </a:lvl1pPr>
          </a:lstStyle>
          <a:p>
            <a:fld id="{D180EB6C-E84F-44D1-9FB2-1EE8B608D1DA}" type="slidenum">
              <a:rPr lang="en-US" smtClean="0"/>
              <a:t>‹#›</a:t>
            </a:fld>
            <a:endParaRPr lang="en-US"/>
          </a:p>
        </p:txBody>
      </p:sp>
    </p:spTree>
    <p:extLst>
      <p:ext uri="{BB962C8B-B14F-4D97-AF65-F5344CB8AC3E}">
        <p14:creationId xmlns:p14="http://schemas.microsoft.com/office/powerpoint/2010/main" val="1667633709"/>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6T14:24:21.689"/>
    </inkml:context>
    <inkml:brush xml:id="br0">
      <inkml:brushProperty name="width" value="0.2" units="cm"/>
      <inkml:brushProperty name="height" value="0.2" units="cm"/>
      <inkml:brushProperty name="color" value="#F6630D"/>
    </inkml:brush>
  </inkml:definitions>
  <inkml:trace contextRef="#ctx0" brushRef="#br0">0 204 24575,'1340'0'0,"-1316"-1"0,1-2 0,46-10 0,-45 7 0,1 1 0,33-2 0,18 8 0,-52 0 0,1 0 0,-1-2 0,1-1 0,44-10 0,-44 6 0,0 2 0,53-3 0,-53 6 0,0-2 0,51-10 0,-47 7 0,0 1 0,0 1 0,61 1 0,3-1 0,-3-11 0,-66 9 0,0 2 0,32-2 0,5 4 0,-6 2 0,0-3 0,67-12 0,-82 9 0,1 2 0,72 2 0,18-1 0,-51-12 0,5-1 0,363 13 0,-232 5 0,283-2 0,-475 2 0,-1 0 0,44 11 0,-42-7 0,1-1 0,30 1 0,381-5 0,-208-3 0,-207 4 0,1 0 0,45 12 0,-43-8 0,-1-1 0,35 1 0,119-8 0,74 4 0,-173 14 0,-60-11 0,0-1 0,25 3 0,171-8 0,32 3 0,-168 14 0,-61-11 0,0 0 0,28 2 0,83-5-1365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37840" cy="466434"/>
          </a:xfrm>
          <a:prstGeom prst="rect">
            <a:avLst/>
          </a:prstGeom>
        </p:spPr>
        <p:txBody>
          <a:bodyPr vert="horz" lIns="93157" tIns="46579" rIns="93157" bIns="46579" rtlCol="0"/>
          <a:lstStyle>
            <a:lvl1pPr algn="l">
              <a:defRPr sz="1200"/>
            </a:lvl1pPr>
          </a:lstStyle>
          <a:p>
            <a:endParaRPr lang="en-US"/>
          </a:p>
        </p:txBody>
      </p:sp>
      <p:sp>
        <p:nvSpPr>
          <p:cNvPr id="3" name="Date Placeholder 2"/>
          <p:cNvSpPr>
            <a:spLocks noGrp="1"/>
          </p:cNvSpPr>
          <p:nvPr>
            <p:ph type="dt" idx="1"/>
          </p:nvPr>
        </p:nvSpPr>
        <p:spPr>
          <a:xfrm>
            <a:off x="3970937" y="2"/>
            <a:ext cx="3037840" cy="466434"/>
          </a:xfrm>
          <a:prstGeom prst="rect">
            <a:avLst/>
          </a:prstGeom>
        </p:spPr>
        <p:txBody>
          <a:bodyPr vert="horz" lIns="93157" tIns="46579" rIns="93157" bIns="46579" rtlCol="0"/>
          <a:lstStyle>
            <a:lvl1pPr algn="r">
              <a:defRPr sz="1200"/>
            </a:lvl1pPr>
          </a:lstStyle>
          <a:p>
            <a:fld id="{42C3D8BA-8D68-4D12-9BB9-5C7012B879E6}" type="datetimeFigureOut">
              <a:rPr lang="en-US" smtClean="0"/>
              <a:t>8/26/2024</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57" tIns="46579" rIns="93157" bIns="4657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57" tIns="46579" rIns="93157" bIns="4657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57" tIns="46579" rIns="93157" bIns="46579" rtlCol="0" anchor="b"/>
          <a:lstStyle>
            <a:lvl1pPr algn="l">
              <a:defRPr sz="1200"/>
            </a:lvl1pPr>
          </a:lstStyle>
          <a:p>
            <a:endParaRPr lang="en-US"/>
          </a:p>
        </p:txBody>
      </p:sp>
      <p:sp>
        <p:nvSpPr>
          <p:cNvPr id="7" name="Slide Number Placeholder 6"/>
          <p:cNvSpPr>
            <a:spLocks noGrp="1"/>
          </p:cNvSpPr>
          <p:nvPr>
            <p:ph type="sldNum" sz="quarter" idx="5"/>
          </p:nvPr>
        </p:nvSpPr>
        <p:spPr>
          <a:xfrm>
            <a:off x="3970937" y="8829967"/>
            <a:ext cx="3037840" cy="466433"/>
          </a:xfrm>
          <a:prstGeom prst="rect">
            <a:avLst/>
          </a:prstGeom>
        </p:spPr>
        <p:txBody>
          <a:bodyPr vert="horz" lIns="93157" tIns="46579" rIns="93157" bIns="46579" rtlCol="0" anchor="b"/>
          <a:lstStyle>
            <a:lvl1pPr algn="r">
              <a:defRPr sz="1200"/>
            </a:lvl1pPr>
          </a:lstStyle>
          <a:p>
            <a:fld id="{6BFEA448-15F0-4CF8-BB08-0E1E198E2EAF}" type="slidenum">
              <a:rPr lang="en-US" smtClean="0"/>
              <a:t>‹#›</a:t>
            </a:fld>
            <a:endParaRPr lang="en-US"/>
          </a:p>
        </p:txBody>
      </p:sp>
    </p:spTree>
    <p:extLst>
      <p:ext uri="{BB962C8B-B14F-4D97-AF65-F5344CB8AC3E}">
        <p14:creationId xmlns:p14="http://schemas.microsoft.com/office/powerpoint/2010/main" val="22494291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p:spPr>
      </p:sp>
      <p:sp>
        <p:nvSpPr>
          <p:cNvPr id="80899"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mn-lt"/>
                <a:ea typeface="+mn-ea"/>
                <a:cs typeface="+mn-cs"/>
              </a:rPr>
              <a:t>USS H. S. Truman (CVN-75)</a:t>
            </a:r>
            <a:endParaRPr lang="en-US" dirty="0"/>
          </a:p>
        </p:txBody>
      </p:sp>
      <p:sp>
        <p:nvSpPr>
          <p:cNvPr id="809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66ABA00-C1D7-4DDC-A641-2FBC351A790B}" type="slidenum">
              <a:rPr lang="en-US" smtClean="0"/>
              <a:pPr/>
              <a:t>1</a:t>
            </a:fld>
            <a:endParaRPr lang="en-US" dirty="0"/>
          </a:p>
        </p:txBody>
      </p:sp>
    </p:spTree>
    <p:extLst>
      <p:ext uri="{BB962C8B-B14F-4D97-AF65-F5344CB8AC3E}">
        <p14:creationId xmlns:p14="http://schemas.microsoft.com/office/powerpoint/2010/main" val="19413830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p:spPr>
      </p:sp>
      <p:sp>
        <p:nvSpPr>
          <p:cNvPr id="8294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829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8889A23-9345-4040-8AA2-80657B1F7CF3}" type="slidenum">
              <a:rPr lang="en-US" smtClean="0"/>
              <a:pPr/>
              <a:t>3</a:t>
            </a:fld>
            <a:endParaRPr lang="en-US" dirty="0"/>
          </a:p>
        </p:txBody>
      </p:sp>
    </p:spTree>
    <p:extLst>
      <p:ext uri="{BB962C8B-B14F-4D97-AF65-F5344CB8AC3E}">
        <p14:creationId xmlns:p14="http://schemas.microsoft.com/office/powerpoint/2010/main" val="835049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Option 2">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48466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Head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lvl1pPr>
              <a:buFont typeface="Wingdings" pitchFamily="2" charset="2"/>
              <a:buChar char="Ø"/>
              <a:defRPr sz="2800">
                <a:latin typeface="Helvetica" pitchFamily="34" charset="0"/>
              </a:defRPr>
            </a:lvl1pPr>
            <a:lvl2pPr>
              <a:buFont typeface="Wingdings" pitchFamily="2" charset="2"/>
              <a:buChar char="Ø"/>
              <a:defRPr sz="2400">
                <a:latin typeface="Helvetica" pitchFamily="34" charset="0"/>
              </a:defRPr>
            </a:lvl2pPr>
            <a:lvl3pPr>
              <a:buFont typeface="Wingdings" pitchFamily="2" charset="2"/>
              <a:buChar char="Ø"/>
              <a:defRPr sz="2000">
                <a:latin typeface="Helvetica" pitchFamily="34" charset="0"/>
              </a:defRPr>
            </a:lvl3pPr>
            <a:lvl4pPr>
              <a:buFont typeface="Wingdings" pitchFamily="2" charset="2"/>
              <a:buChar char="Ø"/>
              <a:defRPr sz="1800">
                <a:latin typeface="Helvetica" pitchFamily="34" charset="0"/>
              </a:defRPr>
            </a:lvl4pPr>
            <a:lvl5pPr>
              <a:buFont typeface="Wingdings" pitchFamily="2" charset="2"/>
              <a:buChar char="Ø"/>
              <a:defRPr sz="1800">
                <a:latin typeface="Helvetica"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2"/>
          <p:cNvSpPr>
            <a:spLocks noGrp="1"/>
          </p:cNvSpPr>
          <p:nvPr>
            <p:ph type="body" idx="13"/>
          </p:nvPr>
        </p:nvSpPr>
        <p:spPr>
          <a:xfrm>
            <a:off x="2895600" y="381000"/>
            <a:ext cx="6172200" cy="639762"/>
          </a:xfrm>
          <a:prstGeom prst="rect">
            <a:avLst/>
          </a:prstGeom>
        </p:spPr>
        <p:txBody>
          <a:bodyPr anchor="b"/>
          <a:lstStyle>
            <a:lvl1pPr marL="0" indent="0" algn="r">
              <a:buNone/>
              <a:defRPr sz="3000" b="1">
                <a:solidFill>
                  <a:schemeClr val="bg1"/>
                </a:solidFill>
                <a:latin typeface="Helvetica"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6634128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blank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58497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763838" y="0"/>
            <a:ext cx="6380162"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4"/>
          <p:cNvSpPr>
            <a:spLocks noGrp="1" noChangeArrowheads="1"/>
          </p:cNvSpPr>
          <p:nvPr>
            <p:ph type="dt" sz="half" idx="10"/>
          </p:nvPr>
        </p:nvSpPr>
        <p:spPr>
          <a:xfrm>
            <a:off x="457200" y="6356350"/>
            <a:ext cx="2133600" cy="365125"/>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6" name="Slide Number Placeholder 5"/>
          <p:cNvSpPr>
            <a:spLocks noGrp="1" noChangeArrowheads="1"/>
          </p:cNvSpPr>
          <p:nvPr>
            <p:ph type="sldNum" sz="quarter" idx="12"/>
          </p:nvPr>
        </p:nvSpPr>
        <p:spPr>
          <a:xfrm>
            <a:off x="6553200" y="6356350"/>
            <a:ext cx="2133600" cy="365125"/>
          </a:xfrm>
          <a:prstGeom prst="rect">
            <a:avLst/>
          </a:prstGeom>
        </p:spPr>
        <p:txBody>
          <a:bodyPr/>
          <a:lstStyle>
            <a:lvl1pPr>
              <a:defRPr/>
            </a:lvl1pPr>
          </a:lstStyle>
          <a:p>
            <a:pPr>
              <a:defRPr/>
            </a:pPr>
            <a:fld id="{8A26AAB9-29C6-4994-AE73-0711A5845A1B}" type="slidenum">
              <a:rPr lang="en-US"/>
              <a:pPr>
                <a:defRPr/>
              </a:pPr>
              <a:t>‹#›</a:t>
            </a:fld>
            <a:endParaRPr lang="en-US"/>
          </a:p>
        </p:txBody>
      </p:sp>
    </p:spTree>
    <p:extLst>
      <p:ext uri="{BB962C8B-B14F-4D97-AF65-F5344CB8AC3E}">
        <p14:creationId xmlns:p14="http://schemas.microsoft.com/office/powerpoint/2010/main" val="1298007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aritime Map Slide">
    <p:spTree>
      <p:nvGrpSpPr>
        <p:cNvPr id="1" name=""/>
        <p:cNvGrpSpPr/>
        <p:nvPr/>
      </p:nvGrpSpPr>
      <p:grpSpPr>
        <a:xfrm>
          <a:off x="0" y="0"/>
          <a:ext cx="0" cy="0"/>
          <a:chOff x="0" y="0"/>
          <a:chExt cx="0" cy="0"/>
        </a:xfrm>
      </p:grpSpPr>
      <p:sp>
        <p:nvSpPr>
          <p:cNvPr id="11" name="Rectangle 10"/>
          <p:cNvSpPr/>
          <p:nvPr userDrawn="1"/>
        </p:nvSpPr>
        <p:spPr bwMode="auto">
          <a:xfrm>
            <a:off x="8602722" y="3191856"/>
            <a:ext cx="536252" cy="149664"/>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00" b="1" dirty="0"/>
          </a:p>
        </p:txBody>
      </p:sp>
      <p:sp>
        <p:nvSpPr>
          <p:cNvPr id="12" name="TextBox 210"/>
          <p:cNvSpPr txBox="1">
            <a:spLocks noChangeArrowheads="1"/>
          </p:cNvSpPr>
          <p:nvPr userDrawn="1"/>
        </p:nvSpPr>
        <p:spPr bwMode="auto">
          <a:xfrm>
            <a:off x="8540370" y="3180134"/>
            <a:ext cx="660616" cy="173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525" b="1" dirty="0">
                <a:solidFill>
                  <a:schemeClr val="bg1"/>
                </a:solidFill>
                <a:latin typeface="Arial" panose="020B0604020202020204" pitchFamily="34" charset="0"/>
                <a:cs typeface="Arial" panose="020B0604020202020204" pitchFamily="34" charset="0"/>
              </a:rPr>
              <a:t>Yokosuka</a:t>
            </a:r>
          </a:p>
        </p:txBody>
      </p:sp>
      <p:sp>
        <p:nvSpPr>
          <p:cNvPr id="6" name="Rectangle 5"/>
          <p:cNvSpPr/>
          <p:nvPr userDrawn="1"/>
        </p:nvSpPr>
        <p:spPr bwMode="auto">
          <a:xfrm>
            <a:off x="1612357" y="2816458"/>
            <a:ext cx="525410" cy="13335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00" b="1" dirty="0"/>
          </a:p>
        </p:txBody>
      </p:sp>
      <p:cxnSp>
        <p:nvCxnSpPr>
          <p:cNvPr id="4" name="Straight Connector 3"/>
          <p:cNvCxnSpPr/>
          <p:nvPr userDrawn="1"/>
        </p:nvCxnSpPr>
        <p:spPr bwMode="auto">
          <a:xfrm>
            <a:off x="1207075" y="3060360"/>
            <a:ext cx="1015236" cy="1491967"/>
          </a:xfrm>
          <a:prstGeom prst="line">
            <a:avLst/>
          </a:prstGeom>
          <a:ln w="1905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5" name="Rectangle 4"/>
          <p:cNvSpPr/>
          <p:nvPr userDrawn="1"/>
        </p:nvSpPr>
        <p:spPr bwMode="auto">
          <a:xfrm>
            <a:off x="1332924" y="3455403"/>
            <a:ext cx="521542" cy="153900"/>
          </a:xfrm>
          <a:prstGeom prst="rect">
            <a:avLst/>
          </a:prstGeom>
          <a:solidFill>
            <a:schemeClr val="bg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00" b="1" dirty="0"/>
          </a:p>
        </p:txBody>
      </p:sp>
      <p:sp>
        <p:nvSpPr>
          <p:cNvPr id="16" name="TextBox 210"/>
          <p:cNvSpPr txBox="1">
            <a:spLocks noChangeArrowheads="1"/>
          </p:cNvSpPr>
          <p:nvPr userDrawn="1"/>
        </p:nvSpPr>
        <p:spPr bwMode="auto">
          <a:xfrm>
            <a:off x="1289061" y="3444563"/>
            <a:ext cx="600402" cy="178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563" b="1" dirty="0">
                <a:solidFill>
                  <a:schemeClr val="bg1"/>
                </a:solidFill>
                <a:latin typeface="Arial" panose="020B0604020202020204" pitchFamily="34" charset="0"/>
                <a:cs typeface="Arial" panose="020B0604020202020204" pitchFamily="34" charset="0"/>
              </a:rPr>
              <a:t>San Diego</a:t>
            </a:r>
          </a:p>
        </p:txBody>
      </p:sp>
      <p:sp>
        <p:nvSpPr>
          <p:cNvPr id="15" name="TextBox 210"/>
          <p:cNvSpPr txBox="1">
            <a:spLocks noChangeArrowheads="1"/>
          </p:cNvSpPr>
          <p:nvPr userDrawn="1"/>
        </p:nvSpPr>
        <p:spPr bwMode="auto">
          <a:xfrm>
            <a:off x="1525361" y="2795379"/>
            <a:ext cx="696950" cy="173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525" b="1" dirty="0">
                <a:solidFill>
                  <a:schemeClr val="bg1"/>
                </a:solidFill>
                <a:latin typeface="Arial" panose="020B0604020202020204" pitchFamily="34" charset="0"/>
                <a:cs typeface="Arial" panose="020B0604020202020204" pitchFamily="34" charset="0"/>
              </a:rPr>
              <a:t>Puget Sound</a:t>
            </a:r>
          </a:p>
        </p:txBody>
      </p:sp>
      <p:cxnSp>
        <p:nvCxnSpPr>
          <p:cNvPr id="7" name="Straight Connector 6"/>
          <p:cNvCxnSpPr/>
          <p:nvPr userDrawn="1"/>
        </p:nvCxnSpPr>
        <p:spPr bwMode="auto">
          <a:xfrm>
            <a:off x="3884194" y="2193734"/>
            <a:ext cx="0" cy="1803164"/>
          </a:xfrm>
          <a:prstGeom prst="line">
            <a:avLst/>
          </a:prstGeom>
          <a:ln w="1905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8" name="Rectangle 7"/>
          <p:cNvSpPr/>
          <p:nvPr userDrawn="1"/>
        </p:nvSpPr>
        <p:spPr bwMode="auto">
          <a:xfrm>
            <a:off x="3030730" y="3637234"/>
            <a:ext cx="548383" cy="134889"/>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00" b="1" dirty="0"/>
          </a:p>
        </p:txBody>
      </p:sp>
      <p:sp>
        <p:nvSpPr>
          <p:cNvPr id="9" name="Rectangle 8"/>
          <p:cNvSpPr/>
          <p:nvPr userDrawn="1"/>
        </p:nvSpPr>
        <p:spPr bwMode="auto">
          <a:xfrm>
            <a:off x="3233360" y="3220427"/>
            <a:ext cx="623715" cy="132749"/>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00" b="1" dirty="0"/>
          </a:p>
        </p:txBody>
      </p:sp>
      <p:sp>
        <p:nvSpPr>
          <p:cNvPr id="10" name="Rectangle 9"/>
          <p:cNvSpPr/>
          <p:nvPr userDrawn="1"/>
        </p:nvSpPr>
        <p:spPr bwMode="auto">
          <a:xfrm>
            <a:off x="3179766" y="3421827"/>
            <a:ext cx="748969" cy="145611"/>
          </a:xfrm>
          <a:prstGeom prst="rect">
            <a:avLst/>
          </a:prstGeom>
          <a:solidFill>
            <a:schemeClr val="bg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00" b="1" dirty="0"/>
          </a:p>
        </p:txBody>
      </p:sp>
      <p:sp>
        <p:nvSpPr>
          <p:cNvPr id="13" name="TextBox 210"/>
          <p:cNvSpPr txBox="1">
            <a:spLocks noChangeArrowheads="1"/>
          </p:cNvSpPr>
          <p:nvPr userDrawn="1"/>
        </p:nvSpPr>
        <p:spPr bwMode="auto">
          <a:xfrm>
            <a:off x="2978559" y="3616478"/>
            <a:ext cx="632052" cy="178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563" b="1" dirty="0">
                <a:solidFill>
                  <a:schemeClr val="bg1"/>
                </a:solidFill>
                <a:latin typeface="Arial" panose="020B0604020202020204" pitchFamily="34" charset="0"/>
                <a:cs typeface="Arial" panose="020B0604020202020204" pitchFamily="34" charset="0"/>
              </a:rPr>
              <a:t>Jacksonville</a:t>
            </a:r>
          </a:p>
        </p:txBody>
      </p:sp>
      <p:sp>
        <p:nvSpPr>
          <p:cNvPr id="14" name="TextBox 210"/>
          <p:cNvSpPr txBox="1">
            <a:spLocks noChangeArrowheads="1"/>
          </p:cNvSpPr>
          <p:nvPr userDrawn="1"/>
        </p:nvSpPr>
        <p:spPr bwMode="auto">
          <a:xfrm>
            <a:off x="3106599" y="3407553"/>
            <a:ext cx="888368" cy="178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563" b="1" dirty="0">
                <a:solidFill>
                  <a:schemeClr val="bg1"/>
                </a:solidFill>
                <a:latin typeface="Arial" panose="020B0604020202020204" pitchFamily="34" charset="0"/>
                <a:cs typeface="Arial" panose="020B0604020202020204" pitchFamily="34" charset="0"/>
              </a:rPr>
              <a:t>Norfolk/VA. Beach</a:t>
            </a:r>
          </a:p>
        </p:txBody>
      </p:sp>
      <p:sp>
        <p:nvSpPr>
          <p:cNvPr id="84" name="TextBox 210"/>
          <p:cNvSpPr txBox="1">
            <a:spLocks noChangeArrowheads="1"/>
          </p:cNvSpPr>
          <p:nvPr userDrawn="1"/>
        </p:nvSpPr>
        <p:spPr bwMode="auto">
          <a:xfrm>
            <a:off x="3156608" y="3195777"/>
            <a:ext cx="768362" cy="178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563" b="1" dirty="0">
                <a:solidFill>
                  <a:schemeClr val="bg1"/>
                </a:solidFill>
                <a:latin typeface="Arial" panose="020B0604020202020204" pitchFamily="34" charset="0"/>
                <a:cs typeface="Arial" panose="020B0604020202020204" pitchFamily="34" charset="0"/>
              </a:rPr>
              <a:t>Philadelphia</a:t>
            </a:r>
          </a:p>
        </p:txBody>
      </p:sp>
      <p:sp>
        <p:nvSpPr>
          <p:cNvPr id="2" name="Rectangle 1"/>
          <p:cNvSpPr/>
          <p:nvPr userDrawn="1"/>
        </p:nvSpPr>
        <p:spPr bwMode="auto">
          <a:xfrm>
            <a:off x="5144202" y="3523848"/>
            <a:ext cx="430296" cy="137127"/>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00" b="1" dirty="0"/>
          </a:p>
        </p:txBody>
      </p:sp>
      <p:sp>
        <p:nvSpPr>
          <p:cNvPr id="90" name="TextBox 210"/>
          <p:cNvSpPr txBox="1">
            <a:spLocks noChangeArrowheads="1"/>
          </p:cNvSpPr>
          <p:nvPr userDrawn="1"/>
        </p:nvSpPr>
        <p:spPr bwMode="auto">
          <a:xfrm>
            <a:off x="5066240" y="3501771"/>
            <a:ext cx="582979" cy="178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563" b="1" dirty="0">
                <a:solidFill>
                  <a:schemeClr val="bg1"/>
                </a:solidFill>
                <a:latin typeface="Arial" panose="020B0604020202020204" pitchFamily="34" charset="0"/>
                <a:cs typeface="Arial" panose="020B0604020202020204" pitchFamily="34" charset="0"/>
              </a:rPr>
              <a:t>Sigonella</a:t>
            </a:r>
          </a:p>
        </p:txBody>
      </p:sp>
      <p:sp>
        <p:nvSpPr>
          <p:cNvPr id="273" name="5-Point Star 272"/>
          <p:cNvSpPr/>
          <p:nvPr userDrawn="1"/>
        </p:nvSpPr>
        <p:spPr bwMode="auto">
          <a:xfrm>
            <a:off x="6161298" y="3755120"/>
            <a:ext cx="191643" cy="168925"/>
          </a:xfrm>
          <a:prstGeom prst="star5">
            <a:avLst/>
          </a:prstGeom>
          <a:solidFill>
            <a:srgbClr val="C00000"/>
          </a:solidFill>
          <a:ln w="9525">
            <a:solidFill>
              <a:srgbClr val="F8940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267" name="Oval 266"/>
          <p:cNvSpPr/>
          <p:nvPr userDrawn="1"/>
        </p:nvSpPr>
        <p:spPr bwMode="auto">
          <a:xfrm>
            <a:off x="1999457" y="3475781"/>
            <a:ext cx="79172" cy="82451"/>
          </a:xfrm>
          <a:prstGeom prst="ellipse">
            <a:avLst/>
          </a:prstGeom>
          <a:solidFill>
            <a:srgbClr val="245794"/>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266" name="Oval 265"/>
          <p:cNvSpPr/>
          <p:nvPr userDrawn="1"/>
        </p:nvSpPr>
        <p:spPr bwMode="auto">
          <a:xfrm>
            <a:off x="2098181" y="3483469"/>
            <a:ext cx="79172" cy="82451"/>
          </a:xfrm>
          <a:prstGeom prst="ellipse">
            <a:avLst/>
          </a:prstGeom>
          <a:solidFill>
            <a:srgbClr val="245794"/>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131" name="Rectangle 130"/>
          <p:cNvSpPr/>
          <p:nvPr userDrawn="1"/>
        </p:nvSpPr>
        <p:spPr>
          <a:xfrm>
            <a:off x="1" y="6523023"/>
            <a:ext cx="9144000" cy="269433"/>
          </a:xfrm>
          <a:prstGeom prst="rect">
            <a:avLst/>
          </a:prstGeom>
          <a:gradFill flip="none" rotWithShape="1">
            <a:gsLst>
              <a:gs pos="17000">
                <a:srgbClr val="B5CACA"/>
              </a:gs>
              <a:gs pos="77000">
                <a:srgbClr val="12284B"/>
              </a:gs>
            </a:gsLst>
            <a:lin ang="0" scaled="0"/>
            <a:tileRect/>
          </a:gradFill>
        </p:spPr>
        <p:txBody>
          <a:bodyPr wrap="square">
            <a:spAutoFit/>
          </a:bodyPr>
          <a:lstStyle/>
          <a:p>
            <a:pPr algn="ctr">
              <a:lnSpc>
                <a:spcPts val="1500"/>
              </a:lnSpc>
              <a:spcBef>
                <a:spcPct val="20000"/>
              </a:spcBef>
              <a:buClr>
                <a:srgbClr val="003399"/>
              </a:buClr>
              <a:defRPr/>
            </a:pPr>
            <a:r>
              <a:rPr lang="en-US" sz="1125" b="1" dirty="0">
                <a:solidFill>
                  <a:schemeClr val="bg1"/>
                </a:solidFill>
                <a:latin typeface="Arial" panose="020B0604020202020204" pitchFamily="34" charset="0"/>
                <a:cs typeface="Arial" panose="020B0604020202020204" pitchFamily="34" charset="0"/>
              </a:rPr>
              <a:t>NAVSUP is a Fleet-Focused Organization with Global Reach </a:t>
            </a:r>
          </a:p>
        </p:txBody>
      </p:sp>
      <p:sp>
        <p:nvSpPr>
          <p:cNvPr id="3" name="Rectangle 2"/>
          <p:cNvSpPr/>
          <p:nvPr userDrawn="1"/>
        </p:nvSpPr>
        <p:spPr bwMode="auto">
          <a:xfrm>
            <a:off x="656595" y="4363437"/>
            <a:ext cx="603069" cy="175142"/>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00" b="1" dirty="0"/>
          </a:p>
        </p:txBody>
      </p:sp>
      <p:grpSp>
        <p:nvGrpSpPr>
          <p:cNvPr id="17" name="Group 16"/>
          <p:cNvGrpSpPr/>
          <p:nvPr userDrawn="1"/>
        </p:nvGrpSpPr>
        <p:grpSpPr>
          <a:xfrm>
            <a:off x="2402106" y="2918237"/>
            <a:ext cx="844013" cy="178960"/>
            <a:chOff x="3080539" y="2744334"/>
            <a:chExt cx="695323" cy="168768"/>
          </a:xfrm>
        </p:grpSpPr>
        <p:sp>
          <p:nvSpPr>
            <p:cNvPr id="18" name="Rectangle 17"/>
            <p:cNvSpPr/>
            <p:nvPr/>
          </p:nvSpPr>
          <p:spPr bwMode="auto">
            <a:xfrm>
              <a:off x="3146715" y="2767084"/>
              <a:ext cx="564426" cy="12858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00" b="1" dirty="0"/>
            </a:p>
          </p:txBody>
        </p:sp>
        <p:sp>
          <p:nvSpPr>
            <p:cNvPr id="19" name="TextBox 210"/>
            <p:cNvSpPr txBox="1">
              <a:spLocks noChangeArrowheads="1"/>
            </p:cNvSpPr>
            <p:nvPr/>
          </p:nvSpPr>
          <p:spPr bwMode="auto">
            <a:xfrm>
              <a:off x="3080539" y="2744334"/>
              <a:ext cx="695323" cy="168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563" b="1" dirty="0">
                  <a:solidFill>
                    <a:schemeClr val="bg1"/>
                  </a:solidFill>
                  <a:latin typeface="Arial" panose="020B0604020202020204" pitchFamily="34" charset="0"/>
                  <a:cs typeface="Arial" panose="020B0604020202020204" pitchFamily="34" charset="0"/>
                </a:rPr>
                <a:t>Mechanicsburg</a:t>
              </a:r>
            </a:p>
          </p:txBody>
        </p:sp>
      </p:grpSp>
      <p:cxnSp>
        <p:nvCxnSpPr>
          <p:cNvPr id="20" name="Straight Connector 19"/>
          <p:cNvCxnSpPr/>
          <p:nvPr userDrawn="1"/>
        </p:nvCxnSpPr>
        <p:spPr bwMode="auto">
          <a:xfrm>
            <a:off x="2984971" y="3916037"/>
            <a:ext cx="152627" cy="77707"/>
          </a:xfrm>
          <a:prstGeom prst="line">
            <a:avLst/>
          </a:prstGeom>
          <a:ln w="1905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a:off x="4365187" y="4493539"/>
            <a:ext cx="0" cy="843316"/>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H="1">
            <a:off x="2822889" y="3906349"/>
            <a:ext cx="166599"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userDrawn="1"/>
        </p:nvSpPr>
        <p:spPr bwMode="auto">
          <a:xfrm>
            <a:off x="8122635" y="4002425"/>
            <a:ext cx="993165" cy="276999"/>
          </a:xfrm>
          <a:prstGeom prst="rect">
            <a:avLst/>
          </a:prstGeom>
          <a:noFill/>
        </p:spPr>
        <p:txBody>
          <a:bodyPr wrap="square">
            <a:spAutoFit/>
          </a:bodyPr>
          <a:lstStyle/>
          <a:p>
            <a:pPr algn="ctr">
              <a:defRPr/>
            </a:pPr>
            <a:r>
              <a:rPr lang="en-US" sz="1200" b="1" dirty="0">
                <a:solidFill>
                  <a:srgbClr val="002C76"/>
                </a:solidFill>
                <a:latin typeface="Agency FB" panose="020B0503020202020204" pitchFamily="34" charset="0"/>
              </a:rPr>
              <a:t>USPACOM</a:t>
            </a:r>
          </a:p>
        </p:txBody>
      </p:sp>
      <p:sp>
        <p:nvSpPr>
          <p:cNvPr id="25" name="Line 40"/>
          <p:cNvSpPr>
            <a:spLocks noChangeShapeType="1"/>
          </p:cNvSpPr>
          <p:nvPr userDrawn="1"/>
        </p:nvSpPr>
        <p:spPr bwMode="auto">
          <a:xfrm flipH="1">
            <a:off x="2020271" y="5668829"/>
            <a:ext cx="5126006"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grpSp>
        <p:nvGrpSpPr>
          <p:cNvPr id="26" name="Group 25"/>
          <p:cNvGrpSpPr/>
          <p:nvPr userDrawn="1"/>
        </p:nvGrpSpPr>
        <p:grpSpPr>
          <a:xfrm>
            <a:off x="2020271" y="5466937"/>
            <a:ext cx="5126006" cy="405075"/>
            <a:chOff x="1169695" y="5462326"/>
            <a:chExt cx="6834674" cy="405075"/>
          </a:xfrm>
        </p:grpSpPr>
        <p:sp>
          <p:nvSpPr>
            <p:cNvPr id="27" name="Line 43"/>
            <p:cNvSpPr>
              <a:spLocks noChangeShapeType="1"/>
            </p:cNvSpPr>
            <p:nvPr/>
          </p:nvSpPr>
          <p:spPr bwMode="auto">
            <a:xfrm flipH="1">
              <a:off x="4559300" y="5462326"/>
              <a:ext cx="0" cy="19691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grpSp>
          <p:nvGrpSpPr>
            <p:cNvPr id="28" name="Group 126"/>
            <p:cNvGrpSpPr>
              <a:grpSpLocks/>
            </p:cNvGrpSpPr>
            <p:nvPr/>
          </p:nvGrpSpPr>
          <p:grpSpPr bwMode="auto">
            <a:xfrm>
              <a:off x="1169695" y="5664220"/>
              <a:ext cx="6834674" cy="203181"/>
              <a:chOff x="1045737" y="3605395"/>
              <a:chExt cx="6746489" cy="314506"/>
            </a:xfrm>
          </p:grpSpPr>
          <p:sp>
            <p:nvSpPr>
              <p:cNvPr id="29" name="Line 43"/>
              <p:cNvSpPr>
                <a:spLocks noChangeShapeType="1"/>
              </p:cNvSpPr>
              <p:nvPr/>
            </p:nvSpPr>
            <p:spPr bwMode="auto">
              <a:xfrm flipH="1">
                <a:off x="1045737" y="3605395"/>
                <a:ext cx="0" cy="30480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30" name="Line 43"/>
              <p:cNvSpPr>
                <a:spLocks noChangeShapeType="1"/>
              </p:cNvSpPr>
              <p:nvPr/>
            </p:nvSpPr>
            <p:spPr bwMode="auto">
              <a:xfrm flipH="1">
                <a:off x="3284070" y="3615102"/>
                <a:ext cx="0" cy="304799"/>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31" name="Line 43"/>
              <p:cNvSpPr>
                <a:spLocks noChangeShapeType="1"/>
              </p:cNvSpPr>
              <p:nvPr/>
            </p:nvSpPr>
            <p:spPr bwMode="auto">
              <a:xfrm flipH="1">
                <a:off x="5512808" y="3615102"/>
                <a:ext cx="0" cy="304799"/>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32" name="Line 43"/>
              <p:cNvSpPr>
                <a:spLocks noChangeShapeType="1"/>
              </p:cNvSpPr>
              <p:nvPr/>
            </p:nvSpPr>
            <p:spPr bwMode="auto">
              <a:xfrm flipH="1">
                <a:off x="7792226" y="3605395"/>
                <a:ext cx="0" cy="304799"/>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grpSp>
      </p:grpSp>
      <p:sp>
        <p:nvSpPr>
          <p:cNvPr id="33" name="Rounded Rectangle 32"/>
          <p:cNvSpPr/>
          <p:nvPr userDrawn="1"/>
        </p:nvSpPr>
        <p:spPr bwMode="auto">
          <a:xfrm>
            <a:off x="1264202" y="5808387"/>
            <a:ext cx="1508760" cy="525098"/>
          </a:xfrm>
          <a:prstGeom prst="roundRect">
            <a:avLst/>
          </a:prstGeom>
          <a:solidFill>
            <a:schemeClr val="accent5">
              <a:lumMod val="75000"/>
            </a:schemeClr>
          </a:solidFill>
          <a:ln w="12700">
            <a:solidFill>
              <a:srgbClr val="61A1D5"/>
            </a:solidFill>
          </a:ln>
          <a:effectLst/>
          <a:scene3d>
            <a:camera prst="orthographicFront">
              <a:rot lat="0" lon="0" rev="0"/>
            </a:camera>
            <a:lightRig rig="balanced" dir="t">
              <a:rot lat="0" lon="0" rev="8700000"/>
            </a:lightRig>
          </a:scene3d>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eaLnBrk="0" hangingPunct="0">
              <a:lnSpc>
                <a:spcPct val="90000"/>
              </a:lnSpc>
              <a:defRPr/>
            </a:pPr>
            <a:r>
              <a:rPr lang="en-US" sz="825" b="1" dirty="0">
                <a:solidFill>
                  <a:schemeClr val="bg1"/>
                </a:solidFill>
                <a:latin typeface="Arial" panose="020B0604020202020204" pitchFamily="34" charset="0"/>
                <a:cs typeface="Arial" panose="020B0604020202020204" pitchFamily="34" charset="0"/>
              </a:rPr>
              <a:t>NAVSUP </a:t>
            </a:r>
          </a:p>
          <a:p>
            <a:pPr algn="ctr" eaLnBrk="0" hangingPunct="0">
              <a:lnSpc>
                <a:spcPct val="90000"/>
              </a:lnSpc>
              <a:defRPr/>
            </a:pPr>
            <a:r>
              <a:rPr lang="en-US" sz="825" b="1" dirty="0">
                <a:solidFill>
                  <a:schemeClr val="bg1"/>
                </a:solidFill>
                <a:latin typeface="Arial" panose="020B0604020202020204" pitchFamily="34" charset="0"/>
                <a:cs typeface="Arial" panose="020B0604020202020204" pitchFamily="34" charset="0"/>
              </a:rPr>
              <a:t>Weapon Systems Support</a:t>
            </a:r>
          </a:p>
          <a:p>
            <a:pPr algn="ctr" eaLnBrk="0" hangingPunct="0">
              <a:lnSpc>
                <a:spcPct val="90000"/>
              </a:lnSpc>
              <a:defRPr/>
            </a:pPr>
            <a:r>
              <a:rPr lang="en-US" sz="825" b="1" dirty="0">
                <a:solidFill>
                  <a:schemeClr val="bg1"/>
                </a:solidFill>
                <a:latin typeface="Arial" panose="020B0604020202020204" pitchFamily="34" charset="0"/>
                <a:cs typeface="Arial" panose="020B0604020202020204" pitchFamily="34" charset="0"/>
              </a:rPr>
              <a:t>(WSS)</a:t>
            </a:r>
          </a:p>
        </p:txBody>
      </p:sp>
      <p:sp>
        <p:nvSpPr>
          <p:cNvPr id="34" name="Rounded Rectangle 33"/>
          <p:cNvSpPr/>
          <p:nvPr userDrawn="1"/>
        </p:nvSpPr>
        <p:spPr bwMode="auto">
          <a:xfrm>
            <a:off x="2957351" y="5808389"/>
            <a:ext cx="1508760" cy="525097"/>
          </a:xfrm>
          <a:prstGeom prst="roundRect">
            <a:avLst/>
          </a:prstGeom>
          <a:solidFill>
            <a:schemeClr val="accent5">
              <a:lumMod val="75000"/>
            </a:schemeClr>
          </a:solidFill>
          <a:ln w="12700">
            <a:solidFill>
              <a:srgbClr val="61A1D5"/>
            </a:solidFill>
          </a:ln>
          <a:effectLst/>
          <a:scene3d>
            <a:camera prst="orthographicFront">
              <a:rot lat="0" lon="0" rev="0"/>
            </a:camera>
            <a:lightRig rig="balanced" dir="t">
              <a:rot lat="0" lon="0" rev="8700000"/>
            </a:lightRig>
          </a:scene3d>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eaLnBrk="0" hangingPunct="0">
              <a:lnSpc>
                <a:spcPct val="90000"/>
              </a:lnSpc>
              <a:defRPr/>
            </a:pPr>
            <a:r>
              <a:rPr lang="en-US" sz="825" b="1" dirty="0">
                <a:solidFill>
                  <a:schemeClr val="bg1"/>
                </a:solidFill>
                <a:latin typeface="Arial" panose="020B0604020202020204" pitchFamily="34" charset="0"/>
                <a:cs typeface="Arial" panose="020B0604020202020204" pitchFamily="34" charset="0"/>
              </a:rPr>
              <a:t>NAVSUP </a:t>
            </a:r>
          </a:p>
          <a:p>
            <a:pPr algn="ctr" eaLnBrk="0" hangingPunct="0">
              <a:lnSpc>
                <a:spcPct val="90000"/>
              </a:lnSpc>
              <a:defRPr/>
            </a:pPr>
            <a:r>
              <a:rPr lang="en-US" sz="825" b="1" dirty="0">
                <a:solidFill>
                  <a:schemeClr val="bg1"/>
                </a:solidFill>
                <a:latin typeface="Arial" panose="020B0604020202020204" pitchFamily="34" charset="0"/>
                <a:cs typeface="Arial" panose="020B0604020202020204" pitchFamily="34" charset="0"/>
              </a:rPr>
              <a:t>Fleet Logistics Centers</a:t>
            </a:r>
          </a:p>
          <a:p>
            <a:pPr algn="ctr" eaLnBrk="0" hangingPunct="0">
              <a:lnSpc>
                <a:spcPct val="90000"/>
              </a:lnSpc>
              <a:defRPr/>
            </a:pPr>
            <a:r>
              <a:rPr lang="en-US" sz="825" b="1" dirty="0">
                <a:solidFill>
                  <a:schemeClr val="bg1"/>
                </a:solidFill>
                <a:latin typeface="Arial" panose="020B0604020202020204" pitchFamily="34" charset="0"/>
                <a:cs typeface="Arial" panose="020B0604020202020204" pitchFamily="34" charset="0"/>
              </a:rPr>
              <a:t>(FLC)</a:t>
            </a:r>
          </a:p>
        </p:txBody>
      </p:sp>
      <p:sp>
        <p:nvSpPr>
          <p:cNvPr id="35" name="Rounded Rectangle 34"/>
          <p:cNvSpPr/>
          <p:nvPr userDrawn="1"/>
        </p:nvSpPr>
        <p:spPr bwMode="auto">
          <a:xfrm>
            <a:off x="4650500" y="5808387"/>
            <a:ext cx="1547519" cy="525096"/>
          </a:xfrm>
          <a:prstGeom prst="roundRect">
            <a:avLst/>
          </a:prstGeom>
          <a:solidFill>
            <a:schemeClr val="accent5">
              <a:lumMod val="75000"/>
            </a:schemeClr>
          </a:solidFill>
          <a:ln w="12700">
            <a:solidFill>
              <a:srgbClr val="61A1D5"/>
            </a:solidFill>
          </a:ln>
          <a:effectLst/>
          <a:scene3d>
            <a:camera prst="orthographicFront">
              <a:rot lat="0" lon="0" rev="0"/>
            </a:camera>
            <a:lightRig rig="balanced" dir="t">
              <a:rot lat="0" lon="0" rev="8700000"/>
            </a:lightRig>
          </a:scene3d>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eaLnBrk="0" hangingPunct="0">
              <a:lnSpc>
                <a:spcPct val="90000"/>
              </a:lnSpc>
              <a:defRPr/>
            </a:pPr>
            <a:r>
              <a:rPr lang="en-US" sz="825" b="1" dirty="0">
                <a:solidFill>
                  <a:schemeClr val="bg1"/>
                </a:solidFill>
                <a:latin typeface="Arial" panose="020B0604020202020204" pitchFamily="34" charset="0"/>
                <a:cs typeface="Arial" panose="020B0604020202020204" pitchFamily="34" charset="0"/>
              </a:rPr>
              <a:t>NAVSUP</a:t>
            </a:r>
            <a:r>
              <a:rPr lang="en-US" sz="825" b="1" dirty="0">
                <a:solidFill>
                  <a:schemeClr val="bg1"/>
                </a:solidFill>
                <a:latin typeface="Helvetica" pitchFamily="34" charset="0"/>
                <a:cs typeface="Helvetica" pitchFamily="34" charset="0"/>
              </a:rPr>
              <a:t> </a:t>
            </a:r>
          </a:p>
          <a:p>
            <a:pPr algn="ctr" eaLnBrk="0" hangingPunct="0">
              <a:lnSpc>
                <a:spcPct val="90000"/>
              </a:lnSpc>
              <a:defRPr/>
            </a:pPr>
            <a:r>
              <a:rPr lang="en-US" sz="825" b="1" dirty="0">
                <a:solidFill>
                  <a:schemeClr val="bg1"/>
                </a:solidFill>
                <a:latin typeface="Arial" panose="020B0604020202020204" pitchFamily="34" charset="0"/>
                <a:cs typeface="Arial" panose="020B0604020202020204" pitchFamily="34" charset="0"/>
              </a:rPr>
              <a:t>Business Systems Center </a:t>
            </a:r>
          </a:p>
          <a:p>
            <a:pPr algn="ctr" eaLnBrk="0" hangingPunct="0">
              <a:lnSpc>
                <a:spcPct val="90000"/>
              </a:lnSpc>
              <a:defRPr/>
            </a:pPr>
            <a:r>
              <a:rPr lang="en-US" sz="825" b="1" dirty="0">
                <a:solidFill>
                  <a:schemeClr val="bg1"/>
                </a:solidFill>
                <a:latin typeface="Arial" panose="020B0604020202020204" pitchFamily="34" charset="0"/>
                <a:cs typeface="Arial" panose="020B0604020202020204" pitchFamily="34" charset="0"/>
              </a:rPr>
              <a:t>(BSC)</a:t>
            </a:r>
          </a:p>
        </p:txBody>
      </p:sp>
      <p:sp>
        <p:nvSpPr>
          <p:cNvPr id="36" name="Rounded Rectangle 35"/>
          <p:cNvSpPr/>
          <p:nvPr userDrawn="1"/>
        </p:nvSpPr>
        <p:spPr bwMode="auto">
          <a:xfrm>
            <a:off x="6343650" y="5808389"/>
            <a:ext cx="1508760" cy="525097"/>
          </a:xfrm>
          <a:prstGeom prst="roundRect">
            <a:avLst/>
          </a:prstGeom>
          <a:solidFill>
            <a:schemeClr val="accent5">
              <a:lumMod val="75000"/>
            </a:schemeClr>
          </a:solidFill>
          <a:ln w="12700">
            <a:solidFill>
              <a:srgbClr val="61A1D5"/>
            </a:solidFill>
          </a:ln>
          <a:effectLst/>
          <a:scene3d>
            <a:camera prst="orthographicFront">
              <a:rot lat="0" lon="0" rev="0"/>
            </a:camera>
            <a:lightRig rig="balanced" dir="t">
              <a:rot lat="0" lon="0" rev="8700000"/>
            </a:lightRig>
          </a:scene3d>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eaLnBrk="0" hangingPunct="0">
              <a:lnSpc>
                <a:spcPct val="90000"/>
              </a:lnSpc>
              <a:defRPr/>
            </a:pPr>
            <a:r>
              <a:rPr lang="en-US" sz="825" b="1" dirty="0">
                <a:solidFill>
                  <a:schemeClr val="bg1"/>
                </a:solidFill>
                <a:latin typeface="Arial" panose="020B0604020202020204" pitchFamily="34" charset="0"/>
                <a:cs typeface="Arial" panose="020B0604020202020204" pitchFamily="34" charset="0"/>
              </a:rPr>
              <a:t>Navy Exchange Service Command</a:t>
            </a:r>
          </a:p>
          <a:p>
            <a:pPr algn="ctr" eaLnBrk="0" hangingPunct="0">
              <a:lnSpc>
                <a:spcPct val="90000"/>
              </a:lnSpc>
              <a:defRPr/>
            </a:pPr>
            <a:r>
              <a:rPr lang="en-US" sz="825" b="1" dirty="0">
                <a:solidFill>
                  <a:schemeClr val="bg1"/>
                </a:solidFill>
                <a:latin typeface="Arial" panose="020B0604020202020204" pitchFamily="34" charset="0"/>
                <a:cs typeface="Arial" panose="020B0604020202020204" pitchFamily="34" charset="0"/>
              </a:rPr>
              <a:t>(NEXCOM)</a:t>
            </a:r>
          </a:p>
        </p:txBody>
      </p:sp>
      <p:sp>
        <p:nvSpPr>
          <p:cNvPr id="37" name="Rounded Rectangle 36"/>
          <p:cNvSpPr/>
          <p:nvPr userDrawn="1"/>
        </p:nvSpPr>
        <p:spPr bwMode="auto">
          <a:xfrm>
            <a:off x="3200400" y="5201883"/>
            <a:ext cx="2732979" cy="309562"/>
          </a:xfrm>
          <a:prstGeom prst="roundRect">
            <a:avLst/>
          </a:prstGeom>
          <a:solidFill>
            <a:srgbClr val="12284B"/>
          </a:solidFill>
          <a:ln w="0">
            <a:noFill/>
          </a:ln>
          <a:effectLst/>
          <a:scene3d>
            <a:camera prst="orthographicFront">
              <a:rot lat="0" lon="0" rev="0"/>
            </a:camera>
            <a:lightRig rig="balanced" dir="t">
              <a:rot lat="0" lon="0" rev="8700000"/>
            </a:lightRig>
          </a:scene3d>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defRPr/>
            </a:pPr>
            <a:r>
              <a:rPr lang="en-US" sz="1200" b="1" dirty="0">
                <a:solidFill>
                  <a:schemeClr val="bg1"/>
                </a:solidFill>
                <a:latin typeface="Arial" panose="020B0604020202020204" pitchFamily="34" charset="0"/>
                <a:cs typeface="Arial" panose="020B0604020202020204" pitchFamily="34" charset="0"/>
              </a:rPr>
              <a:t>Naval Supply Systems Command</a:t>
            </a:r>
            <a:endParaRPr lang="en-US" sz="1200" dirty="0">
              <a:solidFill>
                <a:schemeClr val="bg1"/>
              </a:solidFill>
              <a:latin typeface="Arial" panose="020B0604020202020204" pitchFamily="34" charset="0"/>
              <a:cs typeface="Arial" panose="020B0604020202020204" pitchFamily="34" charset="0"/>
            </a:endParaRPr>
          </a:p>
        </p:txBody>
      </p:sp>
      <p:cxnSp>
        <p:nvCxnSpPr>
          <p:cNvPr id="38" name="Elbow Connector 37"/>
          <p:cNvCxnSpPr/>
          <p:nvPr userDrawn="1"/>
        </p:nvCxnSpPr>
        <p:spPr>
          <a:xfrm flipV="1">
            <a:off x="3344427" y="3993744"/>
            <a:ext cx="1172452" cy="125072"/>
          </a:xfrm>
          <a:prstGeom prst="bentConnector3">
            <a:avLst>
              <a:gd name="adj1" fmla="val 1837"/>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6594547" y="3847764"/>
            <a:ext cx="0" cy="1716582"/>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1" name="Oval 40"/>
          <p:cNvSpPr/>
          <p:nvPr userDrawn="1"/>
        </p:nvSpPr>
        <p:spPr bwMode="auto">
          <a:xfrm>
            <a:off x="1899556" y="3050546"/>
            <a:ext cx="82296" cy="82451"/>
          </a:xfrm>
          <a:prstGeom prst="ellipse">
            <a:avLst/>
          </a:prstGeom>
          <a:solidFill>
            <a:srgbClr val="245794"/>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42" name="TextBox 210"/>
          <p:cNvSpPr txBox="1">
            <a:spLocks noChangeArrowheads="1"/>
          </p:cNvSpPr>
          <p:nvPr userDrawn="1"/>
        </p:nvSpPr>
        <p:spPr bwMode="auto">
          <a:xfrm>
            <a:off x="553164" y="4358281"/>
            <a:ext cx="804430" cy="178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563" b="1" dirty="0">
                <a:solidFill>
                  <a:schemeClr val="bg1"/>
                </a:solidFill>
                <a:latin typeface="Arial" panose="020B0604020202020204" pitchFamily="34" charset="0"/>
                <a:cs typeface="Arial" panose="020B0604020202020204" pitchFamily="34" charset="0"/>
              </a:rPr>
              <a:t>Pearl Harbor</a:t>
            </a:r>
          </a:p>
        </p:txBody>
      </p:sp>
      <p:sp>
        <p:nvSpPr>
          <p:cNvPr id="43" name="5-Point Star 42"/>
          <p:cNvSpPr/>
          <p:nvPr userDrawn="1"/>
        </p:nvSpPr>
        <p:spPr bwMode="auto">
          <a:xfrm>
            <a:off x="854678" y="4131164"/>
            <a:ext cx="191643" cy="168925"/>
          </a:xfrm>
          <a:prstGeom prst="star5">
            <a:avLst/>
          </a:prstGeom>
          <a:solidFill>
            <a:srgbClr val="C00000"/>
          </a:solidFill>
          <a:ln w="9525">
            <a:solidFill>
              <a:srgbClr val="F8940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44" name="TextBox 43"/>
          <p:cNvSpPr txBox="1"/>
          <p:nvPr userDrawn="1"/>
        </p:nvSpPr>
        <p:spPr bwMode="auto">
          <a:xfrm>
            <a:off x="2745060" y="4848413"/>
            <a:ext cx="1535408" cy="276999"/>
          </a:xfrm>
          <a:prstGeom prst="rect">
            <a:avLst/>
          </a:prstGeom>
          <a:noFill/>
        </p:spPr>
        <p:txBody>
          <a:bodyPr>
            <a:spAutoFit/>
          </a:bodyPr>
          <a:lstStyle/>
          <a:p>
            <a:pPr algn="ctr">
              <a:defRPr/>
            </a:pPr>
            <a:r>
              <a:rPr lang="en-US" sz="1200" b="1" dirty="0">
                <a:solidFill>
                  <a:srgbClr val="002C76"/>
                </a:solidFill>
                <a:latin typeface="Agency FB" panose="020B0503020202020204" pitchFamily="34" charset="0"/>
              </a:rPr>
              <a:t>USSOUTHCOM</a:t>
            </a:r>
          </a:p>
        </p:txBody>
      </p:sp>
      <p:sp>
        <p:nvSpPr>
          <p:cNvPr id="45" name="TextBox 44"/>
          <p:cNvSpPr txBox="1"/>
          <p:nvPr userDrawn="1"/>
        </p:nvSpPr>
        <p:spPr bwMode="auto">
          <a:xfrm>
            <a:off x="529521" y="5336856"/>
            <a:ext cx="1333301" cy="276999"/>
          </a:xfrm>
          <a:prstGeom prst="rect">
            <a:avLst/>
          </a:prstGeom>
          <a:noFill/>
        </p:spPr>
        <p:txBody>
          <a:bodyPr>
            <a:spAutoFit/>
          </a:bodyPr>
          <a:lstStyle/>
          <a:p>
            <a:pPr algn="ctr">
              <a:defRPr/>
            </a:pPr>
            <a:r>
              <a:rPr lang="en-US" sz="1200" b="1" dirty="0">
                <a:solidFill>
                  <a:srgbClr val="002C76"/>
                </a:solidFill>
                <a:latin typeface="Agency FB" panose="020B0503020202020204" pitchFamily="34" charset="0"/>
              </a:rPr>
              <a:t>USPACOM</a:t>
            </a:r>
          </a:p>
        </p:txBody>
      </p:sp>
      <p:sp>
        <p:nvSpPr>
          <p:cNvPr id="46" name="TextBox 45"/>
          <p:cNvSpPr txBox="1"/>
          <p:nvPr userDrawn="1"/>
        </p:nvSpPr>
        <p:spPr bwMode="auto">
          <a:xfrm>
            <a:off x="4425643" y="1428429"/>
            <a:ext cx="1333301" cy="276999"/>
          </a:xfrm>
          <a:prstGeom prst="rect">
            <a:avLst/>
          </a:prstGeom>
          <a:noFill/>
        </p:spPr>
        <p:txBody>
          <a:bodyPr>
            <a:spAutoFit/>
          </a:bodyPr>
          <a:lstStyle/>
          <a:p>
            <a:pPr algn="ctr">
              <a:defRPr/>
            </a:pPr>
            <a:r>
              <a:rPr lang="en-US" sz="1200" b="1" dirty="0">
                <a:solidFill>
                  <a:srgbClr val="002C76"/>
                </a:solidFill>
                <a:latin typeface="Agency FB" panose="020B0503020202020204" pitchFamily="34" charset="0"/>
              </a:rPr>
              <a:t>USEUCOM</a:t>
            </a:r>
            <a:endParaRPr lang="en-US" sz="1050" b="1" dirty="0">
              <a:solidFill>
                <a:srgbClr val="002C76"/>
              </a:solidFill>
              <a:latin typeface="Agency FB" panose="020B0503020202020204" pitchFamily="34" charset="0"/>
            </a:endParaRPr>
          </a:p>
        </p:txBody>
      </p:sp>
      <p:sp>
        <p:nvSpPr>
          <p:cNvPr id="47" name="TextBox 46"/>
          <p:cNvSpPr txBox="1"/>
          <p:nvPr userDrawn="1"/>
        </p:nvSpPr>
        <p:spPr bwMode="auto">
          <a:xfrm>
            <a:off x="4691092" y="4220793"/>
            <a:ext cx="1333301" cy="276999"/>
          </a:xfrm>
          <a:prstGeom prst="rect">
            <a:avLst/>
          </a:prstGeom>
          <a:noFill/>
        </p:spPr>
        <p:txBody>
          <a:bodyPr>
            <a:spAutoFit/>
          </a:bodyPr>
          <a:lstStyle/>
          <a:p>
            <a:pPr algn="ctr">
              <a:defRPr/>
            </a:pPr>
            <a:r>
              <a:rPr lang="en-US" sz="1200" b="1" dirty="0">
                <a:solidFill>
                  <a:srgbClr val="002C76"/>
                </a:solidFill>
                <a:latin typeface="Agency FB" panose="020B0503020202020204" pitchFamily="34" charset="0"/>
              </a:rPr>
              <a:t>USAFRICOM</a:t>
            </a:r>
            <a:endParaRPr lang="en-US" sz="1050" b="1" dirty="0">
              <a:solidFill>
                <a:srgbClr val="002C76"/>
              </a:solidFill>
              <a:latin typeface="Agency FB" panose="020B0503020202020204" pitchFamily="34" charset="0"/>
            </a:endParaRPr>
          </a:p>
        </p:txBody>
      </p:sp>
      <p:cxnSp>
        <p:nvCxnSpPr>
          <p:cNvPr id="48" name="Straight Connector 47"/>
          <p:cNvCxnSpPr/>
          <p:nvPr userDrawn="1"/>
        </p:nvCxnSpPr>
        <p:spPr bwMode="auto">
          <a:xfrm flipV="1">
            <a:off x="6695474" y="1284269"/>
            <a:ext cx="0" cy="309696"/>
          </a:xfrm>
          <a:prstGeom prst="line">
            <a:avLst/>
          </a:prstGeom>
          <a:ln w="1905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userDrawn="1"/>
        </p:nvCxnSpPr>
        <p:spPr bwMode="auto">
          <a:xfrm>
            <a:off x="2637770" y="4543091"/>
            <a:ext cx="0" cy="1065765"/>
          </a:xfrm>
          <a:prstGeom prst="line">
            <a:avLst/>
          </a:prstGeom>
          <a:ln w="1905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userDrawn="1"/>
        </p:nvCxnSpPr>
        <p:spPr bwMode="auto">
          <a:xfrm>
            <a:off x="4227293" y="3994238"/>
            <a:ext cx="0" cy="517738"/>
          </a:xfrm>
          <a:prstGeom prst="line">
            <a:avLst/>
          </a:prstGeom>
          <a:ln w="1905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userDrawn="1"/>
        </p:nvCxnSpPr>
        <p:spPr bwMode="auto">
          <a:xfrm>
            <a:off x="1" y="3065266"/>
            <a:ext cx="1211357" cy="0"/>
          </a:xfrm>
          <a:prstGeom prst="line">
            <a:avLst/>
          </a:prstGeom>
          <a:ln w="1905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userDrawn="1"/>
        </p:nvCxnSpPr>
        <p:spPr bwMode="auto">
          <a:xfrm>
            <a:off x="2206594" y="4552327"/>
            <a:ext cx="428507" cy="0"/>
          </a:xfrm>
          <a:prstGeom prst="line">
            <a:avLst/>
          </a:prstGeom>
          <a:ln w="1905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53" name="Oval 52"/>
          <p:cNvSpPr/>
          <p:nvPr userDrawn="1"/>
        </p:nvSpPr>
        <p:spPr bwMode="auto">
          <a:xfrm>
            <a:off x="1863325" y="2981038"/>
            <a:ext cx="82296" cy="82451"/>
          </a:xfrm>
          <a:prstGeom prst="ellipse">
            <a:avLst/>
          </a:prstGeom>
          <a:solidFill>
            <a:srgbClr val="245794"/>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54" name="Oval 53"/>
          <p:cNvSpPr/>
          <p:nvPr userDrawn="1"/>
        </p:nvSpPr>
        <p:spPr bwMode="auto">
          <a:xfrm>
            <a:off x="1799391" y="3010195"/>
            <a:ext cx="82296" cy="82451"/>
          </a:xfrm>
          <a:prstGeom prst="ellipse">
            <a:avLst/>
          </a:prstGeom>
          <a:solidFill>
            <a:srgbClr val="245794"/>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60" name="Oval 59"/>
          <p:cNvSpPr/>
          <p:nvPr userDrawn="1"/>
        </p:nvSpPr>
        <p:spPr bwMode="auto">
          <a:xfrm>
            <a:off x="1924140" y="3469065"/>
            <a:ext cx="79172" cy="82451"/>
          </a:xfrm>
          <a:prstGeom prst="ellipse">
            <a:avLst/>
          </a:prstGeom>
          <a:solidFill>
            <a:srgbClr val="245794"/>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62" name="Oval 61"/>
          <p:cNvSpPr/>
          <p:nvPr userDrawn="1"/>
        </p:nvSpPr>
        <p:spPr bwMode="auto">
          <a:xfrm>
            <a:off x="2511284" y="3668348"/>
            <a:ext cx="82296" cy="82296"/>
          </a:xfrm>
          <a:prstGeom prst="ellipse">
            <a:avLst/>
          </a:prstGeom>
          <a:solidFill>
            <a:srgbClr val="245794"/>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63" name="Oval 62"/>
          <p:cNvSpPr/>
          <p:nvPr userDrawn="1"/>
        </p:nvSpPr>
        <p:spPr bwMode="auto">
          <a:xfrm>
            <a:off x="2524801" y="3622390"/>
            <a:ext cx="82296" cy="82296"/>
          </a:xfrm>
          <a:prstGeom prst="ellipse">
            <a:avLst/>
          </a:prstGeom>
          <a:solidFill>
            <a:srgbClr val="245794"/>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64" name="Oval 63"/>
          <p:cNvSpPr/>
          <p:nvPr userDrawn="1"/>
        </p:nvSpPr>
        <p:spPr bwMode="auto">
          <a:xfrm>
            <a:off x="2529877" y="3585897"/>
            <a:ext cx="82296" cy="82296"/>
          </a:xfrm>
          <a:prstGeom prst="ellipse">
            <a:avLst/>
          </a:prstGeom>
          <a:solidFill>
            <a:srgbClr val="245794"/>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65" name="Oval 64"/>
          <p:cNvSpPr/>
          <p:nvPr userDrawn="1"/>
        </p:nvSpPr>
        <p:spPr bwMode="auto">
          <a:xfrm>
            <a:off x="2577408" y="3609340"/>
            <a:ext cx="82296" cy="82296"/>
          </a:xfrm>
          <a:prstGeom prst="ellipse">
            <a:avLst/>
          </a:prstGeom>
          <a:solidFill>
            <a:srgbClr val="245794"/>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66" name="Oval 65"/>
          <p:cNvSpPr/>
          <p:nvPr userDrawn="1"/>
        </p:nvSpPr>
        <p:spPr bwMode="auto">
          <a:xfrm>
            <a:off x="2607815" y="3570697"/>
            <a:ext cx="82296" cy="82296"/>
          </a:xfrm>
          <a:prstGeom prst="ellipse">
            <a:avLst/>
          </a:prstGeom>
          <a:solidFill>
            <a:srgbClr val="245794"/>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67" name="Oval 66"/>
          <p:cNvSpPr/>
          <p:nvPr userDrawn="1"/>
        </p:nvSpPr>
        <p:spPr bwMode="auto">
          <a:xfrm>
            <a:off x="2623344" y="3622151"/>
            <a:ext cx="82296" cy="82296"/>
          </a:xfrm>
          <a:prstGeom prst="ellipse">
            <a:avLst/>
          </a:prstGeom>
          <a:solidFill>
            <a:srgbClr val="245794"/>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68" name="Oval 67"/>
          <p:cNvSpPr/>
          <p:nvPr userDrawn="1"/>
        </p:nvSpPr>
        <p:spPr bwMode="auto">
          <a:xfrm>
            <a:off x="2811679" y="3590094"/>
            <a:ext cx="82296" cy="82296"/>
          </a:xfrm>
          <a:prstGeom prst="ellipse">
            <a:avLst/>
          </a:prstGeom>
          <a:solidFill>
            <a:srgbClr val="245794"/>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69" name="Oval 68"/>
          <p:cNvSpPr/>
          <p:nvPr userDrawn="1"/>
        </p:nvSpPr>
        <p:spPr bwMode="auto">
          <a:xfrm>
            <a:off x="2769732" y="3588333"/>
            <a:ext cx="82296" cy="82296"/>
          </a:xfrm>
          <a:prstGeom prst="ellipse">
            <a:avLst/>
          </a:prstGeom>
          <a:solidFill>
            <a:srgbClr val="245794"/>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71" name="Oval 70"/>
          <p:cNvSpPr/>
          <p:nvPr userDrawn="1"/>
        </p:nvSpPr>
        <p:spPr bwMode="auto">
          <a:xfrm>
            <a:off x="3001409" y="3482371"/>
            <a:ext cx="82296" cy="82296"/>
          </a:xfrm>
          <a:prstGeom prst="ellipse">
            <a:avLst/>
          </a:prstGeom>
          <a:solidFill>
            <a:srgbClr val="245794"/>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72" name="Oval 71"/>
          <p:cNvSpPr/>
          <p:nvPr userDrawn="1"/>
        </p:nvSpPr>
        <p:spPr bwMode="auto">
          <a:xfrm>
            <a:off x="2974791" y="3442790"/>
            <a:ext cx="82296" cy="82296"/>
          </a:xfrm>
          <a:prstGeom prst="ellipse">
            <a:avLst/>
          </a:prstGeom>
          <a:solidFill>
            <a:srgbClr val="245794"/>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73" name="Oval 72"/>
          <p:cNvSpPr/>
          <p:nvPr userDrawn="1"/>
        </p:nvSpPr>
        <p:spPr bwMode="auto">
          <a:xfrm>
            <a:off x="2911684" y="3272321"/>
            <a:ext cx="82296" cy="82296"/>
          </a:xfrm>
          <a:prstGeom prst="ellipse">
            <a:avLst/>
          </a:prstGeom>
          <a:solidFill>
            <a:srgbClr val="245794"/>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74" name="Oval 73"/>
          <p:cNvSpPr/>
          <p:nvPr userDrawn="1"/>
        </p:nvSpPr>
        <p:spPr bwMode="auto">
          <a:xfrm>
            <a:off x="2958467" y="3318580"/>
            <a:ext cx="60813" cy="82451"/>
          </a:xfrm>
          <a:prstGeom prst="ellipse">
            <a:avLst/>
          </a:prstGeom>
          <a:solidFill>
            <a:srgbClr val="245794"/>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75" name="Oval 74"/>
          <p:cNvSpPr/>
          <p:nvPr userDrawn="1"/>
        </p:nvSpPr>
        <p:spPr bwMode="auto">
          <a:xfrm>
            <a:off x="2934553" y="3365818"/>
            <a:ext cx="82296" cy="82296"/>
          </a:xfrm>
          <a:prstGeom prst="ellipse">
            <a:avLst/>
          </a:prstGeom>
          <a:solidFill>
            <a:srgbClr val="245794"/>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76" name="Oval 75"/>
          <p:cNvSpPr/>
          <p:nvPr userDrawn="1"/>
        </p:nvSpPr>
        <p:spPr bwMode="auto">
          <a:xfrm>
            <a:off x="2970187" y="3367918"/>
            <a:ext cx="82296" cy="82296"/>
          </a:xfrm>
          <a:prstGeom prst="ellipse">
            <a:avLst/>
          </a:prstGeom>
          <a:solidFill>
            <a:srgbClr val="245794"/>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77" name="Oval 76"/>
          <p:cNvSpPr/>
          <p:nvPr userDrawn="1"/>
        </p:nvSpPr>
        <p:spPr bwMode="auto">
          <a:xfrm>
            <a:off x="2989876" y="3291560"/>
            <a:ext cx="82296" cy="82296"/>
          </a:xfrm>
          <a:prstGeom prst="ellipse">
            <a:avLst/>
          </a:prstGeom>
          <a:solidFill>
            <a:srgbClr val="245794"/>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78" name="Oval 77"/>
          <p:cNvSpPr/>
          <p:nvPr userDrawn="1"/>
        </p:nvSpPr>
        <p:spPr bwMode="auto">
          <a:xfrm>
            <a:off x="3020739" y="3259223"/>
            <a:ext cx="82296" cy="82296"/>
          </a:xfrm>
          <a:prstGeom prst="ellipse">
            <a:avLst/>
          </a:prstGeom>
          <a:solidFill>
            <a:srgbClr val="245794"/>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79" name="Oval 78"/>
          <p:cNvSpPr/>
          <p:nvPr userDrawn="1"/>
        </p:nvSpPr>
        <p:spPr bwMode="auto">
          <a:xfrm>
            <a:off x="3060915" y="3411933"/>
            <a:ext cx="82296" cy="82296"/>
          </a:xfrm>
          <a:prstGeom prst="ellipse">
            <a:avLst/>
          </a:prstGeom>
          <a:solidFill>
            <a:srgbClr val="245794"/>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82" name="Oval 81"/>
          <p:cNvSpPr/>
          <p:nvPr userDrawn="1"/>
        </p:nvSpPr>
        <p:spPr bwMode="auto">
          <a:xfrm>
            <a:off x="2850582" y="3821128"/>
            <a:ext cx="82296" cy="82296"/>
          </a:xfrm>
          <a:prstGeom prst="ellipse">
            <a:avLst/>
          </a:prstGeom>
          <a:solidFill>
            <a:srgbClr val="245794"/>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83" name="Oval 82"/>
          <p:cNvSpPr/>
          <p:nvPr userDrawn="1"/>
        </p:nvSpPr>
        <p:spPr bwMode="auto">
          <a:xfrm>
            <a:off x="3164764" y="3142380"/>
            <a:ext cx="82296" cy="82296"/>
          </a:xfrm>
          <a:prstGeom prst="ellipse">
            <a:avLst/>
          </a:prstGeom>
          <a:solidFill>
            <a:srgbClr val="245794"/>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85" name="Oval 84"/>
          <p:cNvSpPr/>
          <p:nvPr userDrawn="1"/>
        </p:nvSpPr>
        <p:spPr bwMode="auto">
          <a:xfrm>
            <a:off x="4857840" y="2838415"/>
            <a:ext cx="82296" cy="82451"/>
          </a:xfrm>
          <a:prstGeom prst="ellipse">
            <a:avLst/>
          </a:prstGeom>
          <a:solidFill>
            <a:srgbClr val="245794"/>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86" name="Oval 85"/>
          <p:cNvSpPr/>
          <p:nvPr userDrawn="1"/>
        </p:nvSpPr>
        <p:spPr bwMode="auto">
          <a:xfrm>
            <a:off x="4920192" y="2816459"/>
            <a:ext cx="82296" cy="82451"/>
          </a:xfrm>
          <a:prstGeom prst="ellipse">
            <a:avLst/>
          </a:prstGeom>
          <a:solidFill>
            <a:srgbClr val="245794"/>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87" name="Oval 86"/>
          <p:cNvSpPr/>
          <p:nvPr userDrawn="1"/>
        </p:nvSpPr>
        <p:spPr bwMode="auto">
          <a:xfrm>
            <a:off x="4793313" y="3408698"/>
            <a:ext cx="82296" cy="82451"/>
          </a:xfrm>
          <a:prstGeom prst="ellipse">
            <a:avLst/>
          </a:prstGeom>
          <a:solidFill>
            <a:srgbClr val="245794"/>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88" name="Oval 87"/>
          <p:cNvSpPr/>
          <p:nvPr userDrawn="1"/>
        </p:nvSpPr>
        <p:spPr bwMode="auto">
          <a:xfrm>
            <a:off x="4862197" y="3291560"/>
            <a:ext cx="82296" cy="82451"/>
          </a:xfrm>
          <a:prstGeom prst="ellipse">
            <a:avLst/>
          </a:prstGeom>
          <a:solidFill>
            <a:srgbClr val="245794"/>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89" name="Oval 88"/>
          <p:cNvSpPr/>
          <p:nvPr userDrawn="1"/>
        </p:nvSpPr>
        <p:spPr bwMode="auto">
          <a:xfrm>
            <a:off x="4723131" y="3350254"/>
            <a:ext cx="82296" cy="82451"/>
          </a:xfrm>
          <a:prstGeom prst="ellipse">
            <a:avLst/>
          </a:prstGeom>
          <a:solidFill>
            <a:srgbClr val="245794"/>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91" name="Oval 90"/>
          <p:cNvSpPr/>
          <p:nvPr userDrawn="1"/>
        </p:nvSpPr>
        <p:spPr bwMode="auto">
          <a:xfrm>
            <a:off x="5281183" y="3281387"/>
            <a:ext cx="82296" cy="82451"/>
          </a:xfrm>
          <a:prstGeom prst="ellipse">
            <a:avLst/>
          </a:prstGeom>
          <a:solidFill>
            <a:srgbClr val="245794"/>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92" name="Oval 91"/>
          <p:cNvSpPr/>
          <p:nvPr userDrawn="1"/>
        </p:nvSpPr>
        <p:spPr bwMode="auto">
          <a:xfrm>
            <a:off x="5259067" y="3233419"/>
            <a:ext cx="82296" cy="82451"/>
          </a:xfrm>
          <a:prstGeom prst="ellipse">
            <a:avLst/>
          </a:prstGeom>
          <a:solidFill>
            <a:srgbClr val="245794"/>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93" name="Oval 92"/>
          <p:cNvSpPr/>
          <p:nvPr userDrawn="1"/>
        </p:nvSpPr>
        <p:spPr bwMode="auto">
          <a:xfrm>
            <a:off x="5220370" y="3162229"/>
            <a:ext cx="82296" cy="82451"/>
          </a:xfrm>
          <a:prstGeom prst="ellipse">
            <a:avLst/>
          </a:prstGeom>
          <a:solidFill>
            <a:srgbClr val="245794"/>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95" name="Oval 94"/>
          <p:cNvSpPr/>
          <p:nvPr userDrawn="1"/>
        </p:nvSpPr>
        <p:spPr bwMode="auto">
          <a:xfrm>
            <a:off x="5165910" y="3283367"/>
            <a:ext cx="82296" cy="82451"/>
          </a:xfrm>
          <a:prstGeom prst="ellipse">
            <a:avLst/>
          </a:prstGeom>
          <a:solidFill>
            <a:srgbClr val="245794"/>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96" name="Oval 95"/>
          <p:cNvSpPr/>
          <p:nvPr userDrawn="1"/>
        </p:nvSpPr>
        <p:spPr bwMode="auto">
          <a:xfrm>
            <a:off x="5446936" y="3275697"/>
            <a:ext cx="82296" cy="82451"/>
          </a:xfrm>
          <a:prstGeom prst="ellipse">
            <a:avLst/>
          </a:prstGeom>
          <a:solidFill>
            <a:srgbClr val="245794"/>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97" name="Oval 96"/>
          <p:cNvSpPr/>
          <p:nvPr userDrawn="1"/>
        </p:nvSpPr>
        <p:spPr bwMode="auto">
          <a:xfrm>
            <a:off x="5473747" y="3303716"/>
            <a:ext cx="82296" cy="82451"/>
          </a:xfrm>
          <a:prstGeom prst="ellipse">
            <a:avLst/>
          </a:prstGeom>
          <a:solidFill>
            <a:srgbClr val="245794"/>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grpSp>
        <p:nvGrpSpPr>
          <p:cNvPr id="98" name="Group 97"/>
          <p:cNvGrpSpPr/>
          <p:nvPr userDrawn="1"/>
        </p:nvGrpSpPr>
        <p:grpSpPr>
          <a:xfrm>
            <a:off x="6010910" y="3931346"/>
            <a:ext cx="480969" cy="178960"/>
            <a:chOff x="3115574" y="2769303"/>
            <a:chExt cx="506240" cy="172577"/>
          </a:xfrm>
        </p:grpSpPr>
        <p:sp>
          <p:nvSpPr>
            <p:cNvPr id="99" name="Rectangle 98"/>
            <p:cNvSpPr/>
            <p:nvPr/>
          </p:nvSpPr>
          <p:spPr bwMode="auto">
            <a:xfrm>
              <a:off x="3144048" y="2791871"/>
              <a:ext cx="451445" cy="128588"/>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00" b="1" dirty="0"/>
            </a:p>
          </p:txBody>
        </p:sp>
        <p:sp>
          <p:nvSpPr>
            <p:cNvPr id="100" name="TextBox 210"/>
            <p:cNvSpPr txBox="1">
              <a:spLocks noChangeArrowheads="1"/>
            </p:cNvSpPr>
            <p:nvPr/>
          </p:nvSpPr>
          <p:spPr bwMode="auto">
            <a:xfrm>
              <a:off x="3115574" y="2769303"/>
              <a:ext cx="506240" cy="172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563" b="1" dirty="0">
                  <a:solidFill>
                    <a:schemeClr val="bg1"/>
                  </a:solidFill>
                  <a:latin typeface="Arial" panose="020B0604020202020204" pitchFamily="34" charset="0"/>
                  <a:cs typeface="Arial" panose="020B0604020202020204" pitchFamily="34" charset="0"/>
                </a:rPr>
                <a:t>Bahrain</a:t>
              </a:r>
            </a:p>
          </p:txBody>
        </p:sp>
      </p:grpSp>
      <p:sp>
        <p:nvSpPr>
          <p:cNvPr id="102" name="Oval 101"/>
          <p:cNvSpPr/>
          <p:nvPr userDrawn="1"/>
        </p:nvSpPr>
        <p:spPr bwMode="auto">
          <a:xfrm>
            <a:off x="6024392" y="4190202"/>
            <a:ext cx="82296" cy="82451"/>
          </a:xfrm>
          <a:prstGeom prst="ellipse">
            <a:avLst/>
          </a:prstGeom>
          <a:solidFill>
            <a:srgbClr val="245794"/>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103" name="Oval 102"/>
          <p:cNvSpPr/>
          <p:nvPr userDrawn="1"/>
        </p:nvSpPr>
        <p:spPr bwMode="auto">
          <a:xfrm>
            <a:off x="5225859" y="2734008"/>
            <a:ext cx="82296" cy="82451"/>
          </a:xfrm>
          <a:prstGeom prst="ellipse">
            <a:avLst/>
          </a:prstGeom>
          <a:solidFill>
            <a:srgbClr val="245794"/>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104" name="Oval 103"/>
          <p:cNvSpPr/>
          <p:nvPr userDrawn="1"/>
        </p:nvSpPr>
        <p:spPr bwMode="auto">
          <a:xfrm>
            <a:off x="7473212" y="5326245"/>
            <a:ext cx="82296" cy="82451"/>
          </a:xfrm>
          <a:prstGeom prst="ellipse">
            <a:avLst/>
          </a:prstGeom>
          <a:solidFill>
            <a:srgbClr val="245794"/>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105" name="Oval 104"/>
          <p:cNvSpPr/>
          <p:nvPr userDrawn="1"/>
        </p:nvSpPr>
        <p:spPr bwMode="auto">
          <a:xfrm>
            <a:off x="7594585" y="4741225"/>
            <a:ext cx="82296" cy="82451"/>
          </a:xfrm>
          <a:prstGeom prst="ellipse">
            <a:avLst/>
          </a:prstGeom>
          <a:solidFill>
            <a:srgbClr val="245794"/>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106" name="Oval 105"/>
          <p:cNvSpPr/>
          <p:nvPr userDrawn="1"/>
        </p:nvSpPr>
        <p:spPr bwMode="auto">
          <a:xfrm>
            <a:off x="7473212" y="4456129"/>
            <a:ext cx="82296" cy="82451"/>
          </a:xfrm>
          <a:prstGeom prst="ellipse">
            <a:avLst/>
          </a:prstGeom>
          <a:solidFill>
            <a:srgbClr val="245794"/>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107" name="Oval 106"/>
          <p:cNvSpPr/>
          <p:nvPr userDrawn="1"/>
        </p:nvSpPr>
        <p:spPr bwMode="auto">
          <a:xfrm>
            <a:off x="7696531" y="3884526"/>
            <a:ext cx="82296" cy="82451"/>
          </a:xfrm>
          <a:prstGeom prst="ellipse">
            <a:avLst/>
          </a:prstGeom>
          <a:solidFill>
            <a:srgbClr val="245794"/>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108" name="Oval 107"/>
          <p:cNvSpPr/>
          <p:nvPr userDrawn="1"/>
        </p:nvSpPr>
        <p:spPr bwMode="auto">
          <a:xfrm>
            <a:off x="8715345" y="5647290"/>
            <a:ext cx="82296" cy="82451"/>
          </a:xfrm>
          <a:prstGeom prst="ellipse">
            <a:avLst/>
          </a:prstGeom>
          <a:solidFill>
            <a:srgbClr val="245794"/>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109" name="Oval 108"/>
          <p:cNvSpPr/>
          <p:nvPr userDrawn="1"/>
        </p:nvSpPr>
        <p:spPr bwMode="auto">
          <a:xfrm>
            <a:off x="8138649" y="3684738"/>
            <a:ext cx="82296" cy="82451"/>
          </a:xfrm>
          <a:prstGeom prst="ellipse">
            <a:avLst/>
          </a:prstGeom>
          <a:solidFill>
            <a:srgbClr val="245794"/>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110" name="Oval 109"/>
          <p:cNvSpPr/>
          <p:nvPr userDrawn="1"/>
        </p:nvSpPr>
        <p:spPr bwMode="auto">
          <a:xfrm>
            <a:off x="8138863" y="3483251"/>
            <a:ext cx="82296" cy="82451"/>
          </a:xfrm>
          <a:prstGeom prst="ellipse">
            <a:avLst/>
          </a:prstGeom>
          <a:solidFill>
            <a:srgbClr val="245794"/>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111" name="Oval 110"/>
          <p:cNvSpPr/>
          <p:nvPr userDrawn="1"/>
        </p:nvSpPr>
        <p:spPr bwMode="auto">
          <a:xfrm>
            <a:off x="8134337" y="3347205"/>
            <a:ext cx="82296" cy="82451"/>
          </a:xfrm>
          <a:prstGeom prst="ellipse">
            <a:avLst/>
          </a:prstGeom>
          <a:solidFill>
            <a:srgbClr val="245794"/>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112" name="Oval 111"/>
          <p:cNvSpPr/>
          <p:nvPr userDrawn="1"/>
        </p:nvSpPr>
        <p:spPr bwMode="auto">
          <a:xfrm>
            <a:off x="8175826" y="3457709"/>
            <a:ext cx="82296" cy="82451"/>
          </a:xfrm>
          <a:prstGeom prst="ellipse">
            <a:avLst/>
          </a:prstGeom>
          <a:solidFill>
            <a:srgbClr val="245794"/>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113" name="Oval 112"/>
          <p:cNvSpPr/>
          <p:nvPr userDrawn="1"/>
        </p:nvSpPr>
        <p:spPr bwMode="auto">
          <a:xfrm>
            <a:off x="8515065" y="3170364"/>
            <a:ext cx="82296" cy="82451"/>
          </a:xfrm>
          <a:prstGeom prst="ellipse">
            <a:avLst/>
          </a:prstGeom>
          <a:solidFill>
            <a:srgbClr val="245794"/>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115" name="TextBox 114"/>
          <p:cNvSpPr txBox="1"/>
          <p:nvPr userDrawn="1"/>
        </p:nvSpPr>
        <p:spPr bwMode="auto">
          <a:xfrm>
            <a:off x="5555800" y="3496883"/>
            <a:ext cx="1333301" cy="276999"/>
          </a:xfrm>
          <a:prstGeom prst="rect">
            <a:avLst/>
          </a:prstGeom>
          <a:noFill/>
        </p:spPr>
        <p:txBody>
          <a:bodyPr>
            <a:spAutoFit/>
          </a:bodyPr>
          <a:lstStyle/>
          <a:p>
            <a:pPr algn="ctr">
              <a:defRPr/>
            </a:pPr>
            <a:r>
              <a:rPr lang="en-US" sz="1200" b="1" dirty="0">
                <a:solidFill>
                  <a:srgbClr val="002C76"/>
                </a:solidFill>
                <a:latin typeface="Agency FB" panose="020B0503020202020204" pitchFamily="34" charset="0"/>
              </a:rPr>
              <a:t>USCENTCOM</a:t>
            </a:r>
            <a:endParaRPr lang="en-US" sz="1050" b="1" dirty="0">
              <a:solidFill>
                <a:srgbClr val="002C76"/>
              </a:solidFill>
              <a:latin typeface="Agency FB" panose="020B0503020202020204" pitchFamily="34" charset="0"/>
            </a:endParaRPr>
          </a:p>
        </p:txBody>
      </p:sp>
      <p:sp>
        <p:nvSpPr>
          <p:cNvPr id="116" name="Oval 115"/>
          <p:cNvSpPr/>
          <p:nvPr userDrawn="1"/>
        </p:nvSpPr>
        <p:spPr bwMode="auto">
          <a:xfrm>
            <a:off x="8619217" y="3930836"/>
            <a:ext cx="82296" cy="82451"/>
          </a:xfrm>
          <a:prstGeom prst="ellipse">
            <a:avLst/>
          </a:prstGeom>
          <a:solidFill>
            <a:srgbClr val="245794"/>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cxnSp>
        <p:nvCxnSpPr>
          <p:cNvPr id="117" name="Straight Connector 116"/>
          <p:cNvCxnSpPr/>
          <p:nvPr userDrawn="1"/>
        </p:nvCxnSpPr>
        <p:spPr>
          <a:xfrm>
            <a:off x="674315" y="1716710"/>
            <a:ext cx="1" cy="641616"/>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118" name="Straight Connector 117"/>
          <p:cNvCxnSpPr/>
          <p:nvPr userDrawn="1"/>
        </p:nvCxnSpPr>
        <p:spPr>
          <a:xfrm flipH="1">
            <a:off x="0" y="2347887"/>
            <a:ext cx="679156" cy="531752"/>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userDrawn="1"/>
        </p:nvCxnSpPr>
        <p:spPr>
          <a:xfrm>
            <a:off x="4220394" y="4506108"/>
            <a:ext cx="144793"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userDrawn="1"/>
        </p:nvCxnSpPr>
        <p:spPr bwMode="auto">
          <a:xfrm flipH="1">
            <a:off x="6054800" y="4620334"/>
            <a:ext cx="532890" cy="0"/>
          </a:xfrm>
          <a:prstGeom prst="line">
            <a:avLst/>
          </a:prstGeom>
          <a:ln w="1905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21" name="Oval 120"/>
          <p:cNvSpPr/>
          <p:nvPr userDrawn="1"/>
        </p:nvSpPr>
        <p:spPr bwMode="auto">
          <a:xfrm>
            <a:off x="6564139" y="4840345"/>
            <a:ext cx="82296" cy="82451"/>
          </a:xfrm>
          <a:prstGeom prst="ellipse">
            <a:avLst/>
          </a:prstGeom>
          <a:solidFill>
            <a:srgbClr val="245794"/>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122" name="TextBox 121"/>
          <p:cNvSpPr txBox="1"/>
          <p:nvPr userDrawn="1"/>
        </p:nvSpPr>
        <p:spPr bwMode="auto">
          <a:xfrm>
            <a:off x="113003" y="1439117"/>
            <a:ext cx="1592722" cy="276999"/>
          </a:xfrm>
          <a:prstGeom prst="rect">
            <a:avLst/>
          </a:prstGeom>
          <a:noFill/>
        </p:spPr>
        <p:txBody>
          <a:bodyPr>
            <a:spAutoFit/>
          </a:bodyPr>
          <a:lstStyle/>
          <a:p>
            <a:pPr algn="ctr">
              <a:defRPr/>
            </a:pPr>
            <a:r>
              <a:rPr lang="en-US" sz="1200" b="1" dirty="0">
                <a:solidFill>
                  <a:srgbClr val="002060"/>
                </a:solidFill>
                <a:latin typeface="Agency FB" panose="020B0503020202020204" pitchFamily="34" charset="0"/>
              </a:rPr>
              <a:t>USNORTHCOM</a:t>
            </a:r>
            <a:endParaRPr lang="en-US" sz="1050" b="1" dirty="0">
              <a:solidFill>
                <a:srgbClr val="002060"/>
              </a:solidFill>
              <a:latin typeface="Agency FB" panose="020B0503020202020204" pitchFamily="34" charset="0"/>
            </a:endParaRPr>
          </a:p>
        </p:txBody>
      </p:sp>
      <p:cxnSp>
        <p:nvCxnSpPr>
          <p:cNvPr id="123" name="Straight Connector 122"/>
          <p:cNvCxnSpPr/>
          <p:nvPr userDrawn="1"/>
        </p:nvCxnSpPr>
        <p:spPr>
          <a:xfrm>
            <a:off x="2831085" y="3906349"/>
            <a:ext cx="20430" cy="189095"/>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userDrawn="1"/>
        </p:nvCxnSpPr>
        <p:spPr>
          <a:xfrm flipV="1">
            <a:off x="2635100" y="4205084"/>
            <a:ext cx="26384" cy="347244"/>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userDrawn="1"/>
        </p:nvCxnSpPr>
        <p:spPr>
          <a:xfrm flipV="1">
            <a:off x="2720534" y="4088097"/>
            <a:ext cx="129569" cy="3802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26" name="Oval 125"/>
          <p:cNvSpPr/>
          <p:nvPr userDrawn="1"/>
        </p:nvSpPr>
        <p:spPr bwMode="auto">
          <a:xfrm>
            <a:off x="2946267" y="3874153"/>
            <a:ext cx="82296" cy="82296"/>
          </a:xfrm>
          <a:prstGeom prst="ellipse">
            <a:avLst/>
          </a:prstGeom>
          <a:solidFill>
            <a:srgbClr val="245794"/>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cxnSp>
        <p:nvCxnSpPr>
          <p:cNvPr id="127" name="Elbow Connector 126"/>
          <p:cNvCxnSpPr/>
          <p:nvPr userDrawn="1"/>
        </p:nvCxnSpPr>
        <p:spPr>
          <a:xfrm>
            <a:off x="3137598" y="3993744"/>
            <a:ext cx="226177" cy="124956"/>
          </a:xfrm>
          <a:prstGeom prst="bentConnector3">
            <a:avLst>
              <a:gd name="adj1" fmla="val 47895"/>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0" name="Oval 129"/>
          <p:cNvSpPr/>
          <p:nvPr userDrawn="1"/>
        </p:nvSpPr>
        <p:spPr bwMode="auto">
          <a:xfrm>
            <a:off x="7998549" y="4107751"/>
            <a:ext cx="82296" cy="82451"/>
          </a:xfrm>
          <a:prstGeom prst="ellipse">
            <a:avLst/>
          </a:prstGeom>
          <a:solidFill>
            <a:srgbClr val="245794"/>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264" name="Oval 263"/>
          <p:cNvSpPr/>
          <p:nvPr userDrawn="1"/>
        </p:nvSpPr>
        <p:spPr bwMode="auto">
          <a:xfrm>
            <a:off x="1971002" y="3545928"/>
            <a:ext cx="79172" cy="82451"/>
          </a:xfrm>
          <a:prstGeom prst="ellipse">
            <a:avLst/>
          </a:prstGeom>
          <a:solidFill>
            <a:srgbClr val="245794"/>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265" name="Oval 264"/>
          <p:cNvSpPr/>
          <p:nvPr userDrawn="1"/>
        </p:nvSpPr>
        <p:spPr bwMode="auto">
          <a:xfrm>
            <a:off x="2034568" y="3552931"/>
            <a:ext cx="79172" cy="82451"/>
          </a:xfrm>
          <a:prstGeom prst="ellipse">
            <a:avLst/>
          </a:prstGeom>
          <a:solidFill>
            <a:srgbClr val="245794"/>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263" name="5-Point Star 262"/>
          <p:cNvSpPr/>
          <p:nvPr userDrawn="1"/>
        </p:nvSpPr>
        <p:spPr bwMode="auto">
          <a:xfrm>
            <a:off x="1894128" y="3440377"/>
            <a:ext cx="191643" cy="168925"/>
          </a:xfrm>
          <a:prstGeom prst="star5">
            <a:avLst/>
          </a:prstGeom>
          <a:solidFill>
            <a:srgbClr val="C00000"/>
          </a:solidFill>
          <a:ln w="9525">
            <a:solidFill>
              <a:srgbClr val="F8940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268" name="5-Point Star 267"/>
          <p:cNvSpPr/>
          <p:nvPr userDrawn="1"/>
        </p:nvSpPr>
        <p:spPr bwMode="auto">
          <a:xfrm>
            <a:off x="1774152" y="2975897"/>
            <a:ext cx="191643" cy="168925"/>
          </a:xfrm>
          <a:prstGeom prst="star5">
            <a:avLst/>
          </a:prstGeom>
          <a:solidFill>
            <a:srgbClr val="C00000"/>
          </a:solidFill>
          <a:ln w="9525">
            <a:solidFill>
              <a:srgbClr val="F8940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269" name="5-Point Star 268"/>
          <p:cNvSpPr/>
          <p:nvPr userDrawn="1"/>
        </p:nvSpPr>
        <p:spPr bwMode="auto">
          <a:xfrm>
            <a:off x="2958467" y="3296229"/>
            <a:ext cx="191643" cy="168925"/>
          </a:xfrm>
          <a:prstGeom prst="star5">
            <a:avLst/>
          </a:prstGeom>
          <a:solidFill>
            <a:srgbClr val="C00000"/>
          </a:solidFill>
          <a:ln w="9525">
            <a:solidFill>
              <a:srgbClr val="F8940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270" name="5-Point Star 269"/>
          <p:cNvSpPr/>
          <p:nvPr userDrawn="1"/>
        </p:nvSpPr>
        <p:spPr bwMode="auto">
          <a:xfrm>
            <a:off x="3007413" y="3393531"/>
            <a:ext cx="191643" cy="168925"/>
          </a:xfrm>
          <a:prstGeom prst="star5">
            <a:avLst/>
          </a:prstGeom>
          <a:solidFill>
            <a:srgbClr val="C00000"/>
          </a:solidFill>
          <a:ln w="9525">
            <a:solidFill>
              <a:srgbClr val="F8940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271" name="5-Point Star 270"/>
          <p:cNvSpPr/>
          <p:nvPr userDrawn="1"/>
        </p:nvSpPr>
        <p:spPr bwMode="auto">
          <a:xfrm>
            <a:off x="2801887" y="3600110"/>
            <a:ext cx="191643" cy="168925"/>
          </a:xfrm>
          <a:prstGeom prst="star5">
            <a:avLst/>
          </a:prstGeom>
          <a:solidFill>
            <a:srgbClr val="C00000"/>
          </a:solidFill>
          <a:ln w="9525">
            <a:solidFill>
              <a:srgbClr val="F8940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272" name="5-Point Star 271"/>
          <p:cNvSpPr/>
          <p:nvPr userDrawn="1"/>
        </p:nvSpPr>
        <p:spPr bwMode="auto">
          <a:xfrm>
            <a:off x="5259068" y="3317442"/>
            <a:ext cx="191643" cy="168925"/>
          </a:xfrm>
          <a:prstGeom prst="star5">
            <a:avLst/>
          </a:prstGeom>
          <a:solidFill>
            <a:srgbClr val="C00000"/>
          </a:solidFill>
          <a:ln w="9525">
            <a:solidFill>
              <a:srgbClr val="F8940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274" name="5-Point Star 273"/>
          <p:cNvSpPr/>
          <p:nvPr userDrawn="1"/>
        </p:nvSpPr>
        <p:spPr bwMode="auto">
          <a:xfrm>
            <a:off x="8411744" y="3172594"/>
            <a:ext cx="191643" cy="168925"/>
          </a:xfrm>
          <a:prstGeom prst="star5">
            <a:avLst/>
          </a:prstGeom>
          <a:solidFill>
            <a:srgbClr val="C00000"/>
          </a:solidFill>
          <a:ln w="9525">
            <a:solidFill>
              <a:srgbClr val="F8940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Tree>
    <p:extLst>
      <p:ext uri="{BB962C8B-B14F-4D97-AF65-F5344CB8AC3E}">
        <p14:creationId xmlns:p14="http://schemas.microsoft.com/office/powerpoint/2010/main" val="38073458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and Bullet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hasCustomPrompt="1"/>
          </p:nvPr>
        </p:nvSpPr>
        <p:spPr>
          <a:xfrm>
            <a:off x="306431" y="1616617"/>
            <a:ext cx="3046369" cy="4351338"/>
          </a:xfrm>
        </p:spPr>
        <p:txBody>
          <a:bodyPr/>
          <a:lstStyle>
            <a:lvl1pPr marL="0" marR="0" indent="0" algn="l" defTabSz="914400" rtl="0" eaLnBrk="1" fontAlgn="auto" latinLnBrk="0" hangingPunct="1">
              <a:lnSpc>
                <a:spcPts val="1400"/>
              </a:lnSpc>
              <a:spcBef>
                <a:spcPts val="0"/>
              </a:spcBef>
              <a:spcAft>
                <a:spcPts val="600"/>
              </a:spcAft>
              <a:buClr>
                <a:srgbClr val="002A7E"/>
              </a:buClr>
              <a:buSzTx/>
              <a:buFontTx/>
              <a:buNone/>
              <a:tabLst/>
              <a:defRPr sz="1100"/>
            </a:lvl1pPr>
            <a:lvl2pPr marL="225425" indent="0">
              <a:buFontTx/>
              <a:buNone/>
              <a:defRPr sz="1100"/>
            </a:lvl2pPr>
            <a:lvl3pPr marL="460375" indent="0">
              <a:buFontTx/>
              <a:buNone/>
              <a:defRPr sz="1100"/>
            </a:lvl3pPr>
            <a:lvl4pPr marL="627063" indent="0">
              <a:buFontTx/>
              <a:buNone/>
              <a:defRPr sz="1100"/>
            </a:lvl4pPr>
            <a:lvl5pPr marL="798513" indent="0">
              <a:buFontTx/>
              <a:buNone/>
              <a:defRPr sz="1100"/>
            </a:lvl5pPr>
          </a:lstStyle>
          <a:p>
            <a:pPr marL="0" marR="0" lvl="0" indent="0" algn="l" defTabSz="914400" rtl="0" eaLnBrk="1" fontAlgn="auto" latinLnBrk="0" hangingPunct="1">
              <a:lnSpc>
                <a:spcPts val="1400"/>
              </a:lnSpc>
              <a:spcBef>
                <a:spcPts val="0"/>
              </a:spcBef>
              <a:spcAft>
                <a:spcPts val="600"/>
              </a:spcAft>
              <a:buClr>
                <a:srgbClr val="002A7E"/>
              </a:buClr>
              <a:buSzTx/>
              <a:buFontTx/>
              <a:buNone/>
              <a:tabLst/>
              <a:defRPr/>
            </a:pPr>
            <a:r>
              <a:rPr lang="en-US" altLang="en-US" sz="1100" dirty="0">
                <a:latin typeface="Arial" panose="020B0604020202020204" pitchFamily="34" charset="0"/>
                <a:cs typeface="Arial" panose="020B0604020202020204" pitchFamily="34" charset="0"/>
              </a:rPr>
              <a:t>Click here to edit text. This is a sample text box. Regular text should be 11 pt. Arial.  Click here to edit text. This is a sample text box. 11 pt. Arial.  Click here to edit text. </a:t>
            </a:r>
            <a:endParaRPr lang="en-US" dirty="0"/>
          </a:p>
        </p:txBody>
      </p:sp>
      <p:sp>
        <p:nvSpPr>
          <p:cNvPr id="8" name="Content Placeholder 2"/>
          <p:cNvSpPr>
            <a:spLocks noGrp="1"/>
          </p:cNvSpPr>
          <p:nvPr>
            <p:ph sz="half" idx="10"/>
          </p:nvPr>
        </p:nvSpPr>
        <p:spPr>
          <a:xfrm>
            <a:off x="3621676" y="1616617"/>
            <a:ext cx="5217523"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341217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 List &amp; Image">
    <p:spTree>
      <p:nvGrpSpPr>
        <p:cNvPr id="1" name=""/>
        <p:cNvGrpSpPr/>
        <p:nvPr/>
      </p:nvGrpSpPr>
      <p:grpSpPr>
        <a:xfrm>
          <a:off x="0" y="0"/>
          <a:ext cx="0" cy="0"/>
          <a:chOff x="0" y="0"/>
          <a:chExt cx="0" cy="0"/>
        </a:xfrm>
      </p:grpSpPr>
      <p:sp>
        <p:nvSpPr>
          <p:cNvPr id="6" name="Title 1"/>
          <p:cNvSpPr>
            <a:spLocks noGrp="1"/>
          </p:cNvSpPr>
          <p:nvPr>
            <p:ph type="title"/>
          </p:nvPr>
        </p:nvSpPr>
        <p:spPr>
          <a:xfrm>
            <a:off x="2595154" y="798843"/>
            <a:ext cx="5920196" cy="369332"/>
          </a:xfrm>
        </p:spPr>
        <p:txBody>
          <a:bodyPr/>
          <a:lstStyle/>
          <a:p>
            <a:r>
              <a:rPr lang="en-US" dirty="0"/>
              <a:t>Click to edit Master title style</a:t>
            </a:r>
          </a:p>
        </p:txBody>
      </p:sp>
      <p:sp>
        <p:nvSpPr>
          <p:cNvPr id="3" name="Text Placeholder 2"/>
          <p:cNvSpPr>
            <a:spLocks noGrp="1"/>
          </p:cNvSpPr>
          <p:nvPr>
            <p:ph type="body" idx="1" hasCustomPrompt="1"/>
          </p:nvPr>
        </p:nvSpPr>
        <p:spPr>
          <a:xfrm>
            <a:off x="630238" y="1681163"/>
            <a:ext cx="3868737" cy="823912"/>
          </a:xfrm>
        </p:spPr>
        <p:txBody>
          <a:bodyPr anchor="t" anchorCtr="0">
            <a:normAutofit/>
          </a:bodyPr>
          <a:lstStyle>
            <a:lvl1pPr marL="0" indent="0">
              <a:buNone/>
              <a:defRPr sz="1400" b="0" baseline="0">
                <a:solidFill>
                  <a:schemeClr val="tx1">
                    <a:lumMod val="50000"/>
                    <a:lumOff val="50000"/>
                  </a:schemeClr>
                </a:solidFill>
                <a:latin typeface="Arial Bold" panose="020B0704020202020204" pitchFamily="34" charset="0"/>
                <a:cs typeface="Arial Bold" panose="020B07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here to edit Subhead.</a:t>
            </a:r>
          </a:p>
        </p:txBody>
      </p:sp>
      <p:sp>
        <p:nvSpPr>
          <p:cNvPr id="4" name="Content Placeholder 3"/>
          <p:cNvSpPr>
            <a:spLocks noGrp="1"/>
          </p:cNvSpPr>
          <p:nvPr>
            <p:ph sz="half" idx="2"/>
          </p:nvPr>
        </p:nvSpPr>
        <p:spPr>
          <a:xfrm>
            <a:off x="630238" y="2104475"/>
            <a:ext cx="3868737" cy="3684588"/>
          </a:xfrm>
        </p:spPr>
        <p:txBody>
          <a:bodyPr/>
          <a:lstStyle>
            <a:lvl1pPr>
              <a:defRPr sz="1800"/>
            </a:lvl1pPr>
            <a:lvl2pPr>
              <a:defRPr sz="1800"/>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laceholder 11"/>
          <p:cNvSpPr>
            <a:spLocks noGrp="1"/>
          </p:cNvSpPr>
          <p:nvPr>
            <p:ph type="pic" sz="quarter" idx="10"/>
          </p:nvPr>
        </p:nvSpPr>
        <p:spPr>
          <a:xfrm>
            <a:off x="4789488" y="1681163"/>
            <a:ext cx="3725862" cy="4108450"/>
          </a:xfrm>
        </p:spPr>
        <p:txBody>
          <a:bodyPr/>
          <a:lstStyle>
            <a:lvl1pPr marL="0" indent="0">
              <a:buNone/>
              <a:defRPr/>
            </a:lvl1pPr>
          </a:lstStyle>
          <a:p>
            <a:endParaRPr lang="en-US" dirty="0"/>
          </a:p>
        </p:txBody>
      </p:sp>
    </p:spTree>
    <p:extLst>
      <p:ext uri="{BB962C8B-B14F-4D97-AF65-F5344CB8AC3E}">
        <p14:creationId xmlns:p14="http://schemas.microsoft.com/office/powerpoint/2010/main" val="14011609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258306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7204953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2"/>
          <p:cNvSpPr>
            <a:spLocks noGrp="1"/>
          </p:cNvSpPr>
          <p:nvPr>
            <p:ph type="body" idx="13"/>
          </p:nvPr>
        </p:nvSpPr>
        <p:spPr>
          <a:xfrm>
            <a:off x="2895600" y="381000"/>
            <a:ext cx="6172200" cy="639762"/>
          </a:xfrm>
          <a:prstGeom prst="rect">
            <a:avLst/>
          </a:prstGeom>
        </p:spPr>
        <p:txBody>
          <a:bodyPr anchor="b"/>
          <a:lstStyle>
            <a:lvl1pPr marL="0" indent="0" algn="r">
              <a:buNone/>
              <a:defRPr sz="32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Date Placeholder 3"/>
          <p:cNvSpPr>
            <a:spLocks noGrp="1"/>
          </p:cNvSpPr>
          <p:nvPr>
            <p:ph type="dt" sz="half" idx="14"/>
          </p:nvPr>
        </p:nvSpPr>
        <p:spPr>
          <a:xfrm>
            <a:off x="457200" y="6416675"/>
            <a:ext cx="2133600" cy="365125"/>
          </a:xfrm>
          <a:prstGeom prst="rect">
            <a:avLst/>
          </a:prstGeom>
        </p:spPr>
        <p:txBody>
          <a:bodyPr/>
          <a:lstStyle>
            <a:lvl1pPr>
              <a:defRPr/>
            </a:lvl1pPr>
          </a:lstStyle>
          <a:p>
            <a:pPr>
              <a:defRPr/>
            </a:pPr>
            <a:fld id="{2E2D6D74-A57F-4CD8-B2B6-393755E3FCE4}" type="datetimeFigureOut">
              <a:rPr lang="en-US"/>
              <a:pPr>
                <a:defRPr/>
              </a:pPr>
              <a:t>8/26/2024</a:t>
            </a:fld>
            <a:endParaRPr lang="en-US" dirty="0"/>
          </a:p>
        </p:txBody>
      </p:sp>
      <p:sp>
        <p:nvSpPr>
          <p:cNvPr id="5" name="Slide Number Placeholder 5"/>
          <p:cNvSpPr>
            <a:spLocks noGrp="1"/>
          </p:cNvSpPr>
          <p:nvPr>
            <p:ph type="sldNum" sz="quarter" idx="15"/>
          </p:nvPr>
        </p:nvSpPr>
        <p:spPr>
          <a:xfrm>
            <a:off x="6553200" y="6416675"/>
            <a:ext cx="2133600" cy="365125"/>
          </a:xfrm>
          <a:prstGeom prst="rect">
            <a:avLst/>
          </a:prstGeom>
        </p:spPr>
        <p:txBody>
          <a:bodyPr/>
          <a:lstStyle>
            <a:lvl1pPr>
              <a:defRPr/>
            </a:lvl1pPr>
          </a:lstStyle>
          <a:p>
            <a:pPr>
              <a:defRPr/>
            </a:pPr>
            <a:fld id="{7033FF6E-5B1F-4087-9989-DEC5B7FB1E85}" type="slidenum">
              <a:rPr lang="en-US"/>
              <a:pPr>
                <a:defRPr/>
              </a:pPr>
              <a:t>‹#›</a:t>
            </a:fld>
            <a:endParaRPr lang="en-US" dirty="0"/>
          </a:p>
        </p:txBody>
      </p:sp>
    </p:spTree>
    <p:extLst>
      <p:ext uri="{BB962C8B-B14F-4D97-AF65-F5344CB8AC3E}">
        <p14:creationId xmlns:p14="http://schemas.microsoft.com/office/powerpoint/2010/main" val="20870326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3.xml"/><Relationship Id="rId1" Type="http://schemas.openxmlformats.org/officeDocument/2006/relationships/slideLayout" Target="../slideLayouts/slideLayout4.xml"/><Relationship Id="rId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theme" Target="../theme/theme4.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40549" y="5965789"/>
            <a:ext cx="3115062" cy="829058"/>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7412" y="-27157"/>
            <a:ext cx="2596681" cy="1511683"/>
          </a:xfrm>
          <a:prstGeom prst="rect">
            <a:avLst/>
          </a:prstGeom>
        </p:spPr>
      </p:pic>
      <p:sp>
        <p:nvSpPr>
          <p:cNvPr id="14" name="Rectangle 7"/>
          <p:cNvSpPr txBox="1">
            <a:spLocks noChangeArrowheads="1"/>
          </p:cNvSpPr>
          <p:nvPr userDrawn="1"/>
        </p:nvSpPr>
        <p:spPr bwMode="auto">
          <a:xfrm>
            <a:off x="714847" y="6438900"/>
            <a:ext cx="2995817" cy="205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43" tIns="34271" rIns="68543" bIns="34271"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l" eaLnBrk="1" fontAlgn="auto" hangingPunct="1">
              <a:spcBef>
                <a:spcPts val="0"/>
              </a:spcBef>
              <a:spcAft>
                <a:spcPts val="0"/>
              </a:spcAft>
              <a:defRPr/>
            </a:pPr>
            <a:r>
              <a:rPr lang="en-US" altLang="en-US" sz="1350" b="0" i="0" dirty="0">
                <a:solidFill>
                  <a:srgbClr val="002060"/>
                </a:solidFill>
                <a:latin typeface="Franklin Gothic Demi" panose="020B0703020102020204" pitchFamily="34" charset="0"/>
                <a:cs typeface="Arial" charset="0"/>
              </a:rPr>
              <a:t>READY. RESOURCEFUL.</a:t>
            </a:r>
            <a:r>
              <a:rPr lang="en-US" altLang="en-US" sz="1350" b="0" i="0" baseline="0" dirty="0">
                <a:solidFill>
                  <a:srgbClr val="002060"/>
                </a:solidFill>
                <a:latin typeface="Franklin Gothic Demi" panose="020B0703020102020204" pitchFamily="34" charset="0"/>
                <a:cs typeface="Arial" charset="0"/>
              </a:rPr>
              <a:t> RESPONSIVE.</a:t>
            </a:r>
            <a:endParaRPr lang="en-US" altLang="en-US" sz="1350" b="0" i="0" dirty="0">
              <a:solidFill>
                <a:srgbClr val="002060"/>
              </a:solidFill>
              <a:latin typeface="Franklin Gothic Demi" panose="020B0703020102020204" pitchFamily="34" charset="0"/>
              <a:cs typeface="Arial" charset="0"/>
            </a:endParaRPr>
          </a:p>
        </p:txBody>
      </p:sp>
    </p:spTree>
    <p:extLst>
      <p:ext uri="{BB962C8B-B14F-4D97-AF65-F5344CB8AC3E}">
        <p14:creationId xmlns:p14="http://schemas.microsoft.com/office/powerpoint/2010/main" val="590337085"/>
      </p:ext>
    </p:extLst>
  </p:cSld>
  <p:clrMap bg1="lt1" tx1="dk1" bg2="lt2" tx2="dk2" accent1="accent1" accent2="accent2" accent3="accent3" accent4="accent4" accent5="accent5" accent6="accent6" hlink="hlink" folHlink="folHlink"/>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53086"/>
            <a:ext cx="9160585" cy="1392358"/>
          </a:xfrm>
          <a:prstGeom prst="rect">
            <a:avLst/>
          </a:prstGeom>
        </p:spPr>
      </p:pic>
      <p:sp>
        <p:nvSpPr>
          <p:cNvPr id="5" name="Rectangle 7"/>
          <p:cNvSpPr txBox="1">
            <a:spLocks noChangeArrowheads="1"/>
          </p:cNvSpPr>
          <p:nvPr userDrawn="1"/>
        </p:nvSpPr>
        <p:spPr bwMode="auto">
          <a:xfrm>
            <a:off x="6097520" y="5356914"/>
            <a:ext cx="3046102" cy="382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43" tIns="34271" rIns="68543" bIns="34271"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l" eaLnBrk="1" fontAlgn="auto" hangingPunct="1">
              <a:spcBef>
                <a:spcPts val="0"/>
              </a:spcBef>
              <a:spcAft>
                <a:spcPts val="0"/>
              </a:spcAft>
              <a:defRPr/>
            </a:pPr>
            <a:r>
              <a:rPr lang="en-US" altLang="en-US" sz="1350" b="0" i="0" dirty="0">
                <a:solidFill>
                  <a:srgbClr val="002060"/>
                </a:solidFill>
                <a:latin typeface="Franklin Gothic Demi" panose="020B0703020102020204" pitchFamily="34" charset="0"/>
                <a:cs typeface="Arial" charset="0"/>
              </a:rPr>
              <a:t>READY. RESOURCEFUL.</a:t>
            </a:r>
            <a:r>
              <a:rPr lang="en-US" altLang="en-US" sz="1350" b="0" i="0" baseline="0" dirty="0">
                <a:solidFill>
                  <a:srgbClr val="002060"/>
                </a:solidFill>
                <a:latin typeface="Franklin Gothic Demi" panose="020B0703020102020204" pitchFamily="34" charset="0"/>
                <a:cs typeface="Arial" charset="0"/>
              </a:rPr>
              <a:t> RESPONSIVE.</a:t>
            </a:r>
            <a:endParaRPr lang="en-US" altLang="en-US" sz="1350" b="0" i="0" dirty="0">
              <a:solidFill>
                <a:srgbClr val="002060"/>
              </a:solidFill>
              <a:latin typeface="Franklin Gothic Demi" panose="020B0703020102020204" pitchFamily="34" charset="0"/>
              <a:cs typeface="Arial" charset="0"/>
            </a:endParaRPr>
          </a:p>
        </p:txBody>
      </p:sp>
    </p:spTree>
    <p:extLst>
      <p:ext uri="{BB962C8B-B14F-4D97-AF65-F5344CB8AC3E}">
        <p14:creationId xmlns:p14="http://schemas.microsoft.com/office/powerpoint/2010/main" val="3531719424"/>
      </p:ext>
    </p:extLst>
  </p:cSld>
  <p:clrMap bg1="lt1" tx1="dk1" bg2="lt2" tx2="dk2" accent1="accent1" accent2="accent2" accent3="accent3" accent4="accent4" accent5="accent5" accent6="accent6" hlink="hlink" folHlink="folHlink"/>
  <p:sldLayoutIdLst>
    <p:sldLayoutId id="2147483745" r:id="rId1"/>
    <p:sldLayoutId id="2147483751" r:id="rId2"/>
    <p:sldLayoutId id="2147483752"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1221419"/>
            <a:ext cx="9144000" cy="5549643"/>
          </a:xfrm>
          <a:prstGeom prst="rect">
            <a:avLst/>
          </a:prstGeom>
        </p:spPr>
      </p:pic>
      <p:pic>
        <p:nvPicPr>
          <p:cNvPr id="5" name="Picture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53086"/>
            <a:ext cx="9160585" cy="1392358"/>
          </a:xfrm>
          <a:prstGeom prst="rect">
            <a:avLst/>
          </a:prstGeom>
        </p:spPr>
      </p:pic>
      <p:sp>
        <p:nvSpPr>
          <p:cNvPr id="4" name="TextBox 3"/>
          <p:cNvSpPr txBox="1"/>
          <p:nvPr userDrawn="1"/>
        </p:nvSpPr>
        <p:spPr>
          <a:xfrm>
            <a:off x="8631384" y="6541074"/>
            <a:ext cx="457200" cy="246221"/>
          </a:xfrm>
          <a:prstGeom prst="rect">
            <a:avLst/>
          </a:prstGeom>
          <a:noFill/>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defRPr/>
            </a:pPr>
            <a:fld id="{697AF148-55EA-4B81-AB80-8A26B156DF2E}" type="slidenum">
              <a:rPr lang="en-US" altLang="en-US" sz="1000" smtClean="0">
                <a:solidFill>
                  <a:srgbClr val="7F7F7F"/>
                </a:solidFill>
              </a:rPr>
              <a:pPr algn="r" eaLnBrk="1" hangingPunct="1">
                <a:defRPr/>
              </a:pPr>
              <a:t>‹#›</a:t>
            </a:fld>
            <a:endParaRPr lang="en-US" altLang="en-US" sz="1000" dirty="0">
              <a:solidFill>
                <a:srgbClr val="7F7F7F"/>
              </a:solidFill>
            </a:endParaRPr>
          </a:p>
        </p:txBody>
      </p:sp>
    </p:spTree>
    <p:extLst>
      <p:ext uri="{BB962C8B-B14F-4D97-AF65-F5344CB8AC3E}">
        <p14:creationId xmlns:p14="http://schemas.microsoft.com/office/powerpoint/2010/main" val="2869642213"/>
      </p:ext>
    </p:extLst>
  </p:cSld>
  <p:clrMap bg1="lt1" tx1="dk1" bg2="lt2" tx2="dk2" accent1="accent1" accent2="accent2" accent3="accent3" accent4="accent4" accent5="accent5" accent6="accent6" hlink="hlink" folHlink="folHlink"/>
  <p:sldLayoutIdLst>
    <p:sldLayoutId id="2147483696"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53086"/>
            <a:ext cx="9160585" cy="1392358"/>
          </a:xfrm>
          <a:prstGeom prst="rect">
            <a:avLst/>
          </a:prstGeom>
        </p:spPr>
      </p:pic>
      <p:sp>
        <p:nvSpPr>
          <p:cNvPr id="2" name="Title Placeholder 1"/>
          <p:cNvSpPr>
            <a:spLocks noGrp="1"/>
          </p:cNvSpPr>
          <p:nvPr>
            <p:ph type="title"/>
          </p:nvPr>
        </p:nvSpPr>
        <p:spPr>
          <a:xfrm>
            <a:off x="2595154" y="798843"/>
            <a:ext cx="5920196" cy="369332"/>
          </a:xfrm>
          <a:prstGeom prst="rect">
            <a:avLst/>
          </a:prstGeom>
        </p:spPr>
        <p:txBody>
          <a:bodyPr vert="horz" lIns="0" tIns="0" rIns="0" bIns="45720" rtlCol="0" anchor="b" anchorCtr="0">
            <a:noAutofit/>
          </a:bodyPr>
          <a:lstStyle/>
          <a:p>
            <a:r>
              <a:rPr lang="en-US" dirty="0"/>
              <a:t>Click to edit Master title style</a:t>
            </a:r>
          </a:p>
        </p:txBody>
      </p:sp>
      <p:sp>
        <p:nvSpPr>
          <p:cNvPr id="3" name="Text Placeholder 2"/>
          <p:cNvSpPr>
            <a:spLocks noGrp="1"/>
          </p:cNvSpPr>
          <p:nvPr>
            <p:ph type="body" idx="1"/>
          </p:nvPr>
        </p:nvSpPr>
        <p:spPr>
          <a:xfrm>
            <a:off x="302625" y="1607907"/>
            <a:ext cx="7886700" cy="4351338"/>
          </a:xfrm>
          <a:prstGeom prst="rect">
            <a:avLst/>
          </a:prstGeom>
        </p:spPr>
        <p:txBody>
          <a:bodyPr vert="horz" lIns="0" tIns="0" rIns="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Box 8"/>
          <p:cNvSpPr txBox="1"/>
          <p:nvPr userDrawn="1"/>
        </p:nvSpPr>
        <p:spPr>
          <a:xfrm>
            <a:off x="8631384" y="6541074"/>
            <a:ext cx="457200" cy="246221"/>
          </a:xfrm>
          <a:prstGeom prst="rect">
            <a:avLst/>
          </a:prstGeom>
          <a:noFill/>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defRPr/>
            </a:pPr>
            <a:fld id="{697AF148-55EA-4B81-AB80-8A26B156DF2E}" type="slidenum">
              <a:rPr lang="en-US" altLang="en-US" sz="1000" smtClean="0">
                <a:solidFill>
                  <a:srgbClr val="7F7F7F"/>
                </a:solidFill>
              </a:rPr>
              <a:pPr algn="r" eaLnBrk="1" hangingPunct="1">
                <a:defRPr/>
              </a:pPr>
              <a:t>‹#›</a:t>
            </a:fld>
            <a:endParaRPr lang="en-US" altLang="en-US" sz="1000" dirty="0">
              <a:solidFill>
                <a:srgbClr val="7F7F7F"/>
              </a:solidFill>
            </a:endParaRPr>
          </a:p>
        </p:txBody>
      </p:sp>
    </p:spTree>
    <p:extLst>
      <p:ext uri="{BB962C8B-B14F-4D97-AF65-F5344CB8AC3E}">
        <p14:creationId xmlns:p14="http://schemas.microsoft.com/office/powerpoint/2010/main" val="278655029"/>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3" r:id="rId5"/>
    <p:sldLayoutId id="2147483754" r:id="rId6"/>
  </p:sldLayoutIdLst>
  <p:txStyles>
    <p:titleStyle>
      <a:lvl1pPr algn="l" defTabSz="914400" rtl="0" eaLnBrk="1" latinLnBrk="0" hangingPunct="1">
        <a:lnSpc>
          <a:spcPct val="90000"/>
        </a:lnSpc>
        <a:spcBef>
          <a:spcPct val="0"/>
        </a:spcBef>
        <a:buNone/>
        <a:defRPr lang="en-US" sz="2000" kern="1200" dirty="0" smtClean="0">
          <a:solidFill>
            <a:srgbClr val="002060"/>
          </a:solidFill>
          <a:latin typeface="Arial Bold" panose="020B0704020202020204" pitchFamily="34" charset="0"/>
          <a:ea typeface="+mj-ea"/>
          <a:cs typeface="Arial Bold" panose="020B0704020202020204" pitchFamily="34" charset="0"/>
        </a:defRPr>
      </a:lvl1pPr>
    </p:titleStyle>
    <p:bodyStyle>
      <a:lvl1pPr marL="168275" indent="-168275" algn="l" defTabSz="914400" rtl="0" eaLnBrk="1" latinLnBrk="0" hangingPunct="1">
        <a:lnSpc>
          <a:spcPct val="90000"/>
        </a:lnSpc>
        <a:spcBef>
          <a:spcPts val="1000"/>
        </a:spcBef>
        <a:buClr>
          <a:srgbClr val="002A7E"/>
        </a:buClr>
        <a:buFont typeface="Wingdings" panose="05000000000000000000" pitchFamily="2" charset="2"/>
        <a:buChar char="§"/>
        <a:defRPr sz="1800" kern="1200">
          <a:solidFill>
            <a:schemeClr val="tx1"/>
          </a:solidFill>
          <a:latin typeface="+mn-lt"/>
          <a:ea typeface="+mn-ea"/>
          <a:cs typeface="+mn-cs"/>
        </a:defRPr>
      </a:lvl1pPr>
      <a:lvl2pPr marL="400050" indent="-174625" algn="l" defTabSz="914400" rtl="0" eaLnBrk="1" latinLnBrk="0" hangingPunct="1">
        <a:lnSpc>
          <a:spcPct val="90000"/>
        </a:lnSpc>
        <a:spcBef>
          <a:spcPts val="500"/>
        </a:spcBef>
        <a:buClr>
          <a:srgbClr val="002060"/>
        </a:buClr>
        <a:buFont typeface="Arial" panose="020B0604020202020204" pitchFamily="34" charset="0"/>
        <a:buChar char="‒"/>
        <a:defRPr sz="1400" kern="1200">
          <a:solidFill>
            <a:schemeClr val="tx1"/>
          </a:solidFill>
          <a:latin typeface="+mn-lt"/>
          <a:ea typeface="+mn-ea"/>
          <a:cs typeface="+mn-cs"/>
        </a:defRPr>
      </a:lvl2pPr>
      <a:lvl3pPr marL="574675" indent="-114300" algn="l" defTabSz="914400" rtl="0" eaLnBrk="1" latinLnBrk="0" hangingPunct="1">
        <a:lnSpc>
          <a:spcPct val="90000"/>
        </a:lnSpc>
        <a:spcBef>
          <a:spcPts val="500"/>
        </a:spcBef>
        <a:buClr>
          <a:srgbClr val="002A7E"/>
        </a:buClr>
        <a:buFont typeface="Wingdings" panose="05000000000000000000" pitchFamily="2" charset="2"/>
        <a:buChar char="§"/>
        <a:defRPr sz="1200" kern="1200">
          <a:solidFill>
            <a:schemeClr val="tx1"/>
          </a:solidFill>
          <a:latin typeface="+mn-lt"/>
          <a:ea typeface="+mn-ea"/>
          <a:cs typeface="+mn-cs"/>
        </a:defRPr>
      </a:lvl3pPr>
      <a:lvl4pPr marL="801688" indent="-174625" algn="l" defTabSz="914400" rtl="0" eaLnBrk="1" latinLnBrk="0" hangingPunct="1">
        <a:lnSpc>
          <a:spcPct val="90000"/>
        </a:lnSpc>
        <a:spcBef>
          <a:spcPts val="500"/>
        </a:spcBef>
        <a:buClr>
          <a:srgbClr val="002A7E"/>
        </a:buClr>
        <a:buFont typeface="Arial" panose="020B0604020202020204" pitchFamily="34" charset="0"/>
        <a:buChar char="‒"/>
        <a:defRPr sz="1200" kern="1200">
          <a:solidFill>
            <a:schemeClr val="tx1"/>
          </a:solidFill>
          <a:latin typeface="+mn-lt"/>
          <a:ea typeface="+mn-ea"/>
          <a:cs typeface="+mn-cs"/>
        </a:defRPr>
      </a:lvl4pPr>
      <a:lvl5pPr marL="1027113" indent="-228600" algn="l" defTabSz="914400" rtl="0" eaLnBrk="1" latinLnBrk="0" hangingPunct="1">
        <a:lnSpc>
          <a:spcPct val="90000"/>
        </a:lnSpc>
        <a:spcBef>
          <a:spcPts val="500"/>
        </a:spcBef>
        <a:buClr>
          <a:srgbClr val="002A7E"/>
        </a:buClr>
        <a:buFont typeface="Wingdings" panose="05000000000000000000" pitchFamily="2"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customXml" Target="../ink/ink1.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0"/>
          <p:cNvSpPr txBox="1">
            <a:spLocks/>
          </p:cNvSpPr>
          <p:nvPr/>
        </p:nvSpPr>
        <p:spPr>
          <a:xfrm>
            <a:off x="2571834" y="5985161"/>
            <a:ext cx="3229811" cy="513962"/>
          </a:xfrm>
          <a:prstGeom prst="rect">
            <a:avLst/>
          </a:prstGeom>
        </p:spPr>
        <p:txBody>
          <a:bodyPr lIns="68543" tIns="34271" rIns="68543" bIns="34271"/>
          <a:lstStyle>
            <a:lvl1pPr marL="228600" indent="-228600" algn="l" defTabSz="914400" rtl="0" eaLnBrk="1" latinLnBrk="0" hangingPunct="1">
              <a:lnSpc>
                <a:spcPct val="90000"/>
              </a:lnSpc>
              <a:spcBef>
                <a:spcPts val="1000"/>
              </a:spcBef>
              <a:buFont typeface="Arial" panose="020B0604020202020204" pitchFamily="34" charset="0"/>
              <a:buChar char="•"/>
              <a:defRPr sz="1400" b="1" kern="1200">
                <a:solidFill>
                  <a:schemeClr val="tx1"/>
                </a:solidFill>
                <a:latin typeface="Arial Narrow"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300"/>
              </a:spcBef>
              <a:buNone/>
            </a:pPr>
            <a:endParaRPr lang="en-US" sz="1200" dirty="0">
              <a:latin typeface="Arial" panose="020B0604020202020204" pitchFamily="34" charset="0"/>
              <a:cs typeface="Arial" panose="020B0604020202020204" pitchFamily="34" charset="0"/>
            </a:endParaRPr>
          </a:p>
          <a:p>
            <a:pPr marL="0" indent="0">
              <a:spcBef>
                <a:spcPts val="300"/>
              </a:spcBef>
              <a:buNone/>
            </a:pPr>
            <a:endParaRPr lang="en-US" sz="1200" dirty="0">
              <a:latin typeface="Arial" panose="020B0604020202020204" pitchFamily="34" charset="0"/>
              <a:cs typeface="Arial" panose="020B0604020202020204" pitchFamily="34" charset="0"/>
            </a:endParaRPr>
          </a:p>
          <a:p>
            <a:pPr marL="0" indent="0">
              <a:buNone/>
            </a:pPr>
            <a:endParaRPr lang="en-US" sz="1050" b="0" dirty="0">
              <a:latin typeface="Franklin Gothic Medium" panose="020B0603020102020204" pitchFamily="34" charset="0"/>
            </a:endParaRPr>
          </a:p>
        </p:txBody>
      </p:sp>
      <p:sp>
        <p:nvSpPr>
          <p:cNvPr id="15" name="Rectangle 7"/>
          <p:cNvSpPr txBox="1">
            <a:spLocks noChangeArrowheads="1"/>
          </p:cNvSpPr>
          <p:nvPr/>
        </p:nvSpPr>
        <p:spPr bwMode="auto">
          <a:xfrm>
            <a:off x="384656" y="5430612"/>
            <a:ext cx="4572806" cy="427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43" tIns="34271" rIns="68543" bIns="34271" anchor="ct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defRPr/>
            </a:pPr>
            <a:r>
              <a:rPr lang="en-US" altLang="en-US" sz="2400" b="1" dirty="0">
                <a:solidFill>
                  <a:schemeClr val="tx1">
                    <a:lumMod val="50000"/>
                    <a:lumOff val="50000"/>
                  </a:schemeClr>
                </a:solidFill>
                <a:latin typeface="Arial" panose="020B0604020202020204" pitchFamily="34" charset="0"/>
                <a:cs typeface="Arial" panose="020B0604020202020204" pitchFamily="34" charset="0"/>
              </a:rPr>
              <a:t>CAV RP Customization</a:t>
            </a:r>
          </a:p>
        </p:txBody>
      </p:sp>
      <p:sp>
        <p:nvSpPr>
          <p:cNvPr id="10" name="TextBox 10"/>
          <p:cNvSpPr txBox="1">
            <a:spLocks noChangeArrowheads="1"/>
          </p:cNvSpPr>
          <p:nvPr/>
        </p:nvSpPr>
        <p:spPr bwMode="auto">
          <a:xfrm>
            <a:off x="384656" y="5858047"/>
            <a:ext cx="2159472" cy="20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43" tIns="34271" rIns="68543" bIns="34271">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defRPr/>
            </a:pPr>
            <a:r>
              <a:rPr lang="en-US" altLang="en-US" sz="900" i="1" dirty="0">
                <a:solidFill>
                  <a:schemeClr val="tx1">
                    <a:lumMod val="50000"/>
                    <a:lumOff val="50000"/>
                  </a:schemeClr>
                </a:solidFill>
                <a:latin typeface="Arial" panose="020B0604020202020204" pitchFamily="34" charset="0"/>
                <a:cs typeface="Arial" panose="020B0604020202020204" pitchFamily="34" charset="0"/>
              </a:rPr>
              <a:t>Presented by: David Loar</a:t>
            </a:r>
          </a:p>
        </p:txBody>
      </p:sp>
      <p:pic>
        <p:nvPicPr>
          <p:cNvPr id="7" name="Picture 6" descr="Logo, company name&#10;&#10;Description automatically generated">
            <a:extLst>
              <a:ext uri="{FF2B5EF4-FFF2-40B4-BE49-F238E27FC236}">
                <a16:creationId xmlns:a16="http://schemas.microsoft.com/office/drawing/2014/main" id="{D7757160-523C-3CF8-AC66-20E783ED8E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4911" y="1605995"/>
            <a:ext cx="5134177" cy="3646010"/>
          </a:xfrm>
          <a:prstGeom prst="rect">
            <a:avLst/>
          </a:prstGeom>
        </p:spPr>
      </p:pic>
    </p:spTree>
    <p:extLst>
      <p:ext uri="{BB962C8B-B14F-4D97-AF65-F5344CB8AC3E}">
        <p14:creationId xmlns:p14="http://schemas.microsoft.com/office/powerpoint/2010/main" val="34839438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CE591-F855-5DA7-4277-D17E858C71A3}"/>
              </a:ext>
            </a:extLst>
          </p:cNvPr>
          <p:cNvSpPr>
            <a:spLocks noGrp="1"/>
          </p:cNvSpPr>
          <p:nvPr>
            <p:ph type="title"/>
          </p:nvPr>
        </p:nvSpPr>
        <p:spPr/>
        <p:txBody>
          <a:bodyPr/>
          <a:lstStyle/>
          <a:p>
            <a:r>
              <a:rPr lang="en-US" dirty="0"/>
              <a:t>Summary and History Report Custom Layout</a:t>
            </a:r>
          </a:p>
        </p:txBody>
      </p:sp>
      <p:sp>
        <p:nvSpPr>
          <p:cNvPr id="4" name="TextBox 3">
            <a:extLst>
              <a:ext uri="{FF2B5EF4-FFF2-40B4-BE49-F238E27FC236}">
                <a16:creationId xmlns:a16="http://schemas.microsoft.com/office/drawing/2014/main" id="{08A4CA47-39EA-2976-6012-CF2951C1179A}"/>
              </a:ext>
            </a:extLst>
          </p:cNvPr>
          <p:cNvSpPr txBox="1"/>
          <p:nvPr/>
        </p:nvSpPr>
        <p:spPr>
          <a:xfrm>
            <a:off x="304801" y="1299389"/>
            <a:ext cx="8839199" cy="1200329"/>
          </a:xfrm>
          <a:prstGeom prst="rect">
            <a:avLst/>
          </a:prstGeom>
          <a:noFill/>
        </p:spPr>
        <p:txBody>
          <a:bodyPr wrap="square" rtlCol="0">
            <a:spAutoFit/>
          </a:bodyPr>
          <a:lstStyle/>
          <a:p>
            <a:pPr algn="ctr"/>
            <a:r>
              <a:rPr lang="en-US" dirty="0"/>
              <a:t>To create a custom layout in the history and summary report, click the gear icon on the right side of the screen. Select the desired columns on the left side and then position them in the desired order by using the arrow on the top right.</a:t>
            </a:r>
          </a:p>
          <a:p>
            <a:endParaRPr lang="en-US" dirty="0"/>
          </a:p>
        </p:txBody>
      </p:sp>
      <p:pic>
        <p:nvPicPr>
          <p:cNvPr id="13" name="Saving Layout">
            <a:hlinkClick r:id="" action="ppaction://media"/>
            <a:extLst>
              <a:ext uri="{FF2B5EF4-FFF2-40B4-BE49-F238E27FC236}">
                <a16:creationId xmlns:a16="http://schemas.microsoft.com/office/drawing/2014/main" id="{89B1110B-F239-E90B-789C-09D066FE292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1135" y="2222118"/>
            <a:ext cx="8641729" cy="4369182"/>
          </a:xfrm>
          <a:prstGeom prst="rect">
            <a:avLst/>
          </a:prstGeom>
          <a:ln>
            <a:solidFill>
              <a:schemeClr val="tx1"/>
            </a:solidFill>
          </a:ln>
        </p:spPr>
      </p:pic>
    </p:spTree>
    <p:extLst>
      <p:ext uri="{BB962C8B-B14F-4D97-AF65-F5344CB8AC3E}">
        <p14:creationId xmlns:p14="http://schemas.microsoft.com/office/powerpoint/2010/main" val="186139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955"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1303A-8CB3-CDEC-0CA1-8EA0B9387C9B}"/>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Summary and History Report Public Layouts</a:t>
            </a:r>
            <a:endParaRPr lang="en-US" dirty="0"/>
          </a:p>
        </p:txBody>
      </p:sp>
      <p:sp>
        <p:nvSpPr>
          <p:cNvPr id="3" name="Content Placeholder 2">
            <a:extLst>
              <a:ext uri="{FF2B5EF4-FFF2-40B4-BE49-F238E27FC236}">
                <a16:creationId xmlns:a16="http://schemas.microsoft.com/office/drawing/2014/main" id="{6B8CEEAA-F108-D2B3-E387-F358817636E2}"/>
              </a:ext>
            </a:extLst>
          </p:cNvPr>
          <p:cNvSpPr>
            <a:spLocks noGrp="1"/>
          </p:cNvSpPr>
          <p:nvPr>
            <p:ph idx="1"/>
          </p:nvPr>
        </p:nvSpPr>
        <p:spPr>
          <a:xfrm>
            <a:off x="331200" y="1388832"/>
            <a:ext cx="8622300" cy="497118"/>
          </a:xfrm>
        </p:spPr>
        <p:txBody>
          <a:bodyPr/>
          <a:lstStyle/>
          <a:p>
            <a:pPr marL="0" indent="0" algn="ctr">
              <a:buNone/>
            </a:pPr>
            <a:r>
              <a:rPr lang="en-US" dirty="0"/>
              <a:t>The recommend public layouts for the Summary and History Reports are “N85 Recommended Summary Layout” and “N85 Recommended History Layout”.</a:t>
            </a:r>
          </a:p>
        </p:txBody>
      </p:sp>
      <p:pic>
        <p:nvPicPr>
          <p:cNvPr id="6" name="Public Layouts">
            <a:hlinkClick r:id="" action="ppaction://media"/>
            <a:extLst>
              <a:ext uri="{FF2B5EF4-FFF2-40B4-BE49-F238E27FC236}">
                <a16:creationId xmlns:a16="http://schemas.microsoft.com/office/drawing/2014/main" id="{D7BF6377-EA3C-62C6-81BB-7DA1AB55BF3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6290" y="2001832"/>
            <a:ext cx="8751419" cy="4494218"/>
          </a:xfrm>
          <a:prstGeom prst="rect">
            <a:avLst/>
          </a:prstGeom>
          <a:ln>
            <a:solidFill>
              <a:schemeClr val="tx1"/>
            </a:solidFill>
          </a:ln>
        </p:spPr>
      </p:pic>
    </p:spTree>
    <p:extLst>
      <p:ext uri="{BB962C8B-B14F-4D97-AF65-F5344CB8AC3E}">
        <p14:creationId xmlns:p14="http://schemas.microsoft.com/office/powerpoint/2010/main" val="1645540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78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8F2615-421A-51DF-375C-0C0E84319325}"/>
              </a:ext>
            </a:extLst>
          </p:cNvPr>
          <p:cNvSpPr>
            <a:spLocks noGrp="1"/>
          </p:cNvSpPr>
          <p:nvPr>
            <p:ph idx="1"/>
          </p:nvPr>
        </p:nvSpPr>
        <p:spPr>
          <a:xfrm>
            <a:off x="2466975" y="2952750"/>
            <a:ext cx="4438650" cy="1114426"/>
          </a:xfrm>
        </p:spPr>
        <p:txBody>
          <a:bodyPr/>
          <a:lstStyle/>
          <a:p>
            <a:pPr marL="0" indent="0">
              <a:buNone/>
            </a:pPr>
            <a:r>
              <a:rPr lang="en-US" sz="6600" dirty="0"/>
              <a:t>Questions?</a:t>
            </a:r>
          </a:p>
        </p:txBody>
      </p:sp>
      <p:pic>
        <p:nvPicPr>
          <p:cNvPr id="5" name="Graphic 4" descr="Man in business attire">
            <a:extLst>
              <a:ext uri="{FF2B5EF4-FFF2-40B4-BE49-F238E27FC236}">
                <a16:creationId xmlns:a16="http://schemas.microsoft.com/office/drawing/2014/main" id="{706B6C3B-629C-8E0E-FB0D-F30B5E3295F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71512" y="3762374"/>
            <a:ext cx="1939110" cy="2618507"/>
          </a:xfrm>
          <a:prstGeom prst="rect">
            <a:avLst/>
          </a:prstGeom>
        </p:spPr>
      </p:pic>
    </p:spTree>
    <p:extLst>
      <p:ext uri="{BB962C8B-B14F-4D97-AF65-F5344CB8AC3E}">
        <p14:creationId xmlns:p14="http://schemas.microsoft.com/office/powerpoint/2010/main" val="28368464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con&#10;&#10;Description automatically generated">
            <a:extLst>
              <a:ext uri="{FF2B5EF4-FFF2-40B4-BE49-F238E27FC236}">
                <a16:creationId xmlns:a16="http://schemas.microsoft.com/office/drawing/2014/main" id="{D5E2BE52-9B8F-B2E5-7617-60814628832D}"/>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55000" contrast="100000"/>
                    </a14:imgEffect>
                  </a14:imgLayer>
                </a14:imgProps>
              </a:ext>
              <a:ext uri="{28A0092B-C50C-407E-A947-70E740481C1C}">
                <a14:useLocalDpi xmlns:a14="http://schemas.microsoft.com/office/drawing/2010/main" val="0"/>
              </a:ext>
            </a:extLst>
          </a:blip>
          <a:srcRect l="3460" r="16734" b="2678"/>
          <a:stretch/>
        </p:blipFill>
        <p:spPr>
          <a:xfrm>
            <a:off x="4457645" y="1150359"/>
            <a:ext cx="4686355" cy="5707641"/>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p:spPr>
      </p:pic>
      <p:pic>
        <p:nvPicPr>
          <p:cNvPr id="4" name="Picture 3">
            <a:extLst>
              <a:ext uri="{FF2B5EF4-FFF2-40B4-BE49-F238E27FC236}">
                <a16:creationId xmlns:a16="http://schemas.microsoft.com/office/drawing/2014/main" id="{55693A27-07DE-DB0D-99AB-2D545815BB59}"/>
              </a:ext>
            </a:extLst>
          </p:cNvPr>
          <p:cNvPicPr>
            <a:picLocks noChangeAspect="1"/>
          </p:cNvPicPr>
          <p:nvPr/>
        </p:nvPicPr>
        <p:blipFill>
          <a:blip r:embed="rId4"/>
          <a:stretch>
            <a:fillRect/>
          </a:stretch>
        </p:blipFill>
        <p:spPr>
          <a:xfrm>
            <a:off x="796936" y="1010658"/>
            <a:ext cx="3639627" cy="2280102"/>
          </a:xfrm>
          <a:prstGeom prst="rect">
            <a:avLst/>
          </a:prstGeom>
        </p:spPr>
      </p:pic>
      <mc:AlternateContent xmlns:mc="http://schemas.openxmlformats.org/markup-compatibility/2006">
        <mc:Choice xmlns:p14="http://schemas.microsoft.com/office/powerpoint/2010/main" Requires="p14">
          <p:contentPart p14:bwMode="auto" r:id="rId5">
            <p14:nvContentPartPr>
              <p14:cNvPr id="15" name="Ink 14">
                <a:extLst>
                  <a:ext uri="{FF2B5EF4-FFF2-40B4-BE49-F238E27FC236}">
                    <a16:creationId xmlns:a16="http://schemas.microsoft.com/office/drawing/2014/main" id="{31AD44D8-80D7-A416-7C18-B0C157944A54}"/>
                  </a:ext>
                </a:extLst>
              </p14:cNvPr>
              <p14:cNvContentPartPr/>
              <p14:nvPr/>
            </p14:nvContentPartPr>
            <p14:xfrm>
              <a:off x="1007473" y="3078720"/>
              <a:ext cx="2539080" cy="73800"/>
            </p14:xfrm>
          </p:contentPart>
        </mc:Choice>
        <mc:Fallback>
          <p:pic>
            <p:nvPicPr>
              <p:cNvPr id="15" name="Ink 14">
                <a:extLst>
                  <a:ext uri="{FF2B5EF4-FFF2-40B4-BE49-F238E27FC236}">
                    <a16:creationId xmlns:a16="http://schemas.microsoft.com/office/drawing/2014/main" id="{31AD44D8-80D7-A416-7C18-B0C157944A54}"/>
                  </a:ext>
                </a:extLst>
              </p:cNvPr>
              <p:cNvPicPr/>
              <p:nvPr/>
            </p:nvPicPr>
            <p:blipFill>
              <a:blip r:embed="rId6"/>
              <a:stretch>
                <a:fillRect/>
              </a:stretch>
            </p:blipFill>
            <p:spPr>
              <a:xfrm>
                <a:off x="971473" y="3043080"/>
                <a:ext cx="2610720" cy="145440"/>
              </a:xfrm>
              <a:prstGeom prst="rect">
                <a:avLst/>
              </a:prstGeom>
            </p:spPr>
          </p:pic>
        </mc:Fallback>
      </mc:AlternateContent>
      <p:sp>
        <p:nvSpPr>
          <p:cNvPr id="16" name="TextBox 15">
            <a:extLst>
              <a:ext uri="{FF2B5EF4-FFF2-40B4-BE49-F238E27FC236}">
                <a16:creationId xmlns:a16="http://schemas.microsoft.com/office/drawing/2014/main" id="{294337F5-8BDC-CBEC-DFF8-9BEB70332AA8}"/>
              </a:ext>
            </a:extLst>
          </p:cNvPr>
          <p:cNvSpPr txBox="1"/>
          <p:nvPr/>
        </p:nvSpPr>
        <p:spPr>
          <a:xfrm>
            <a:off x="336884" y="3429000"/>
            <a:ext cx="3880259" cy="2862322"/>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Appearance</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Home Page Tiles Layout</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Creating Home Page Group</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Adding Custom Groups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Resetting Home Page Display</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Limiting Page Display</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Summary and History Report Custom Layout</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Summary and History Report Public Layouts</a:t>
            </a:r>
          </a:p>
        </p:txBody>
      </p:sp>
    </p:spTree>
    <p:extLst>
      <p:ext uri="{BB962C8B-B14F-4D97-AF65-F5344CB8AC3E}">
        <p14:creationId xmlns:p14="http://schemas.microsoft.com/office/powerpoint/2010/main" val="25303726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CAV RP Appearance</a:t>
            </a:r>
          </a:p>
        </p:txBody>
      </p:sp>
      <p:sp>
        <p:nvSpPr>
          <p:cNvPr id="29698" name="Content Placeholder 1"/>
          <p:cNvSpPr>
            <a:spLocks noGrp="1"/>
          </p:cNvSpPr>
          <p:nvPr>
            <p:ph idx="1"/>
          </p:nvPr>
        </p:nvSpPr>
        <p:spPr>
          <a:xfrm>
            <a:off x="339388" y="1441035"/>
            <a:ext cx="3041486" cy="1242007"/>
          </a:xfrm>
        </p:spPr>
        <p:txBody>
          <a:bodyPr/>
          <a:lstStyle/>
          <a:p>
            <a:pPr marL="0" indent="0" algn="ctr">
              <a:buNone/>
            </a:pPr>
            <a:r>
              <a:rPr lang="en-US" sz="1600" dirty="0">
                <a:solidFill>
                  <a:srgbClr val="002060"/>
                </a:solidFill>
                <a:cs typeface="Calibri" panose="020F0502020204030204" pitchFamily="34" charset="0"/>
              </a:rPr>
              <a:t>In the top right corner of the CAV RP screen navigate to the profile icon and left click on the icon. Once clicked, the user will be presented with the below selection:</a:t>
            </a:r>
          </a:p>
          <a:p>
            <a:pPr marL="0" indent="0">
              <a:buNone/>
            </a:pPr>
            <a:endParaRPr lang="en-US" sz="1600" dirty="0"/>
          </a:p>
        </p:txBody>
      </p:sp>
      <p:pic>
        <p:nvPicPr>
          <p:cNvPr id="4" name="Picture 3">
            <a:extLst>
              <a:ext uri="{FF2B5EF4-FFF2-40B4-BE49-F238E27FC236}">
                <a16:creationId xmlns:a16="http://schemas.microsoft.com/office/drawing/2014/main" id="{905FBA10-4DE8-EA74-3E6A-C1A791BB1FB3}"/>
              </a:ext>
            </a:extLst>
          </p:cNvPr>
          <p:cNvPicPr>
            <a:picLocks noChangeAspect="1"/>
          </p:cNvPicPr>
          <p:nvPr/>
        </p:nvPicPr>
        <p:blipFill>
          <a:blip r:embed="rId3"/>
          <a:stretch>
            <a:fillRect/>
          </a:stretch>
        </p:blipFill>
        <p:spPr>
          <a:xfrm>
            <a:off x="828291" y="2868681"/>
            <a:ext cx="1895238" cy="3190476"/>
          </a:xfrm>
          <a:prstGeom prst="rect">
            <a:avLst/>
          </a:prstGeom>
          <a:ln>
            <a:solidFill>
              <a:schemeClr val="tx1"/>
            </a:solidFill>
          </a:ln>
        </p:spPr>
      </p:pic>
      <p:sp>
        <p:nvSpPr>
          <p:cNvPr id="6" name="Content Placeholder 1">
            <a:extLst>
              <a:ext uri="{FF2B5EF4-FFF2-40B4-BE49-F238E27FC236}">
                <a16:creationId xmlns:a16="http://schemas.microsoft.com/office/drawing/2014/main" id="{08E2944C-4C86-A64E-5036-88A26C37562F}"/>
              </a:ext>
            </a:extLst>
          </p:cNvPr>
          <p:cNvSpPr txBox="1">
            <a:spLocks/>
          </p:cNvSpPr>
          <p:nvPr/>
        </p:nvSpPr>
        <p:spPr>
          <a:xfrm>
            <a:off x="339388" y="6244796"/>
            <a:ext cx="3041486" cy="512091"/>
          </a:xfrm>
          <a:prstGeom prst="rect">
            <a:avLst/>
          </a:prstGeom>
        </p:spPr>
        <p:txBody>
          <a:bodyPr vert="horz" lIns="0" tIns="0" rIns="0" bIns="45720" rtlCol="0">
            <a:noAutofit/>
          </a:bodyPr>
          <a:lstStyle>
            <a:lvl1pPr marL="168275" indent="-168275" algn="l" defTabSz="914400" rtl="0" eaLnBrk="1" latinLnBrk="0" hangingPunct="1">
              <a:lnSpc>
                <a:spcPct val="90000"/>
              </a:lnSpc>
              <a:spcBef>
                <a:spcPts val="1000"/>
              </a:spcBef>
              <a:buClr>
                <a:srgbClr val="002A7E"/>
              </a:buClr>
              <a:buFont typeface="Wingdings" panose="05000000000000000000" pitchFamily="2" charset="2"/>
              <a:buChar char="§"/>
              <a:defRPr sz="1800" kern="1200">
                <a:solidFill>
                  <a:schemeClr val="tx1"/>
                </a:solidFill>
                <a:latin typeface="+mn-lt"/>
                <a:ea typeface="+mn-ea"/>
                <a:cs typeface="+mn-cs"/>
              </a:defRPr>
            </a:lvl1pPr>
            <a:lvl2pPr marL="400050" indent="-174625" algn="l" defTabSz="914400" rtl="0" eaLnBrk="1" latinLnBrk="0" hangingPunct="1">
              <a:lnSpc>
                <a:spcPct val="90000"/>
              </a:lnSpc>
              <a:spcBef>
                <a:spcPts val="500"/>
              </a:spcBef>
              <a:buClr>
                <a:srgbClr val="002060"/>
              </a:buClr>
              <a:buFont typeface="Arial" panose="020B0604020202020204" pitchFamily="34" charset="0"/>
              <a:buChar char="‒"/>
              <a:defRPr sz="1400" kern="1200">
                <a:solidFill>
                  <a:schemeClr val="tx1"/>
                </a:solidFill>
                <a:latin typeface="+mn-lt"/>
                <a:ea typeface="+mn-ea"/>
                <a:cs typeface="+mn-cs"/>
              </a:defRPr>
            </a:lvl2pPr>
            <a:lvl3pPr marL="574675" indent="-114300" algn="l" defTabSz="914400" rtl="0" eaLnBrk="1" latinLnBrk="0" hangingPunct="1">
              <a:lnSpc>
                <a:spcPct val="90000"/>
              </a:lnSpc>
              <a:spcBef>
                <a:spcPts val="500"/>
              </a:spcBef>
              <a:buClr>
                <a:srgbClr val="002A7E"/>
              </a:buClr>
              <a:buFont typeface="Wingdings" panose="05000000000000000000" pitchFamily="2" charset="2"/>
              <a:buChar char="§"/>
              <a:defRPr sz="1200" kern="1200">
                <a:solidFill>
                  <a:schemeClr val="tx1"/>
                </a:solidFill>
                <a:latin typeface="+mn-lt"/>
                <a:ea typeface="+mn-ea"/>
                <a:cs typeface="+mn-cs"/>
              </a:defRPr>
            </a:lvl3pPr>
            <a:lvl4pPr marL="801688" indent="-174625" algn="l" defTabSz="914400" rtl="0" eaLnBrk="1" latinLnBrk="0" hangingPunct="1">
              <a:lnSpc>
                <a:spcPct val="90000"/>
              </a:lnSpc>
              <a:spcBef>
                <a:spcPts val="500"/>
              </a:spcBef>
              <a:buClr>
                <a:srgbClr val="002A7E"/>
              </a:buClr>
              <a:buFont typeface="Arial" panose="020B0604020202020204" pitchFamily="34" charset="0"/>
              <a:buChar char="‒"/>
              <a:defRPr sz="1200" kern="1200">
                <a:solidFill>
                  <a:schemeClr val="tx1"/>
                </a:solidFill>
                <a:latin typeface="+mn-lt"/>
                <a:ea typeface="+mn-ea"/>
                <a:cs typeface="+mn-cs"/>
              </a:defRPr>
            </a:lvl4pPr>
            <a:lvl5pPr marL="1027113" indent="-228600" algn="l" defTabSz="914400" rtl="0" eaLnBrk="1" latinLnBrk="0" hangingPunct="1">
              <a:lnSpc>
                <a:spcPct val="90000"/>
              </a:lnSpc>
              <a:spcBef>
                <a:spcPts val="500"/>
              </a:spcBef>
              <a:buClr>
                <a:srgbClr val="002A7E"/>
              </a:buClr>
              <a:buFont typeface="Wingdings" panose="05000000000000000000" pitchFamily="2"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US" sz="1600" dirty="0">
                <a:solidFill>
                  <a:srgbClr val="002060"/>
                </a:solidFill>
                <a:cs typeface="Arial Bold" panose="020B0704020202020204" pitchFamily="34" charset="0"/>
              </a:rPr>
              <a:t>The user should select “settings”. </a:t>
            </a:r>
          </a:p>
          <a:p>
            <a:pPr marL="0" indent="0">
              <a:buFont typeface="Wingdings" panose="05000000000000000000" pitchFamily="2" charset="2"/>
              <a:buNone/>
            </a:pPr>
            <a:endParaRPr lang="en-US" sz="1600" dirty="0"/>
          </a:p>
        </p:txBody>
      </p:sp>
      <p:sp>
        <p:nvSpPr>
          <p:cNvPr id="7" name="Content Placeholder 1">
            <a:extLst>
              <a:ext uri="{FF2B5EF4-FFF2-40B4-BE49-F238E27FC236}">
                <a16:creationId xmlns:a16="http://schemas.microsoft.com/office/drawing/2014/main" id="{3A7652BA-3EF8-DA68-5D71-E670774C6E39}"/>
              </a:ext>
            </a:extLst>
          </p:cNvPr>
          <p:cNvSpPr txBox="1">
            <a:spLocks/>
          </p:cNvSpPr>
          <p:nvPr/>
        </p:nvSpPr>
        <p:spPr>
          <a:xfrm>
            <a:off x="3884694" y="1441034"/>
            <a:ext cx="5259306" cy="1242007"/>
          </a:xfrm>
          <a:prstGeom prst="rect">
            <a:avLst/>
          </a:prstGeom>
        </p:spPr>
        <p:txBody>
          <a:bodyPr vert="horz" lIns="0" tIns="0" rIns="0" bIns="45720" rtlCol="0">
            <a:noAutofit/>
          </a:bodyPr>
          <a:lstStyle>
            <a:lvl1pPr marL="168275" indent="-168275" algn="l" defTabSz="914400" rtl="0" eaLnBrk="1" latinLnBrk="0" hangingPunct="1">
              <a:lnSpc>
                <a:spcPct val="90000"/>
              </a:lnSpc>
              <a:spcBef>
                <a:spcPts val="1000"/>
              </a:spcBef>
              <a:buClr>
                <a:srgbClr val="002A7E"/>
              </a:buClr>
              <a:buFont typeface="Wingdings" panose="05000000000000000000" pitchFamily="2" charset="2"/>
              <a:buChar char="§"/>
              <a:defRPr sz="1800" kern="1200">
                <a:solidFill>
                  <a:schemeClr val="tx1"/>
                </a:solidFill>
                <a:latin typeface="+mn-lt"/>
                <a:ea typeface="+mn-ea"/>
                <a:cs typeface="+mn-cs"/>
              </a:defRPr>
            </a:lvl1pPr>
            <a:lvl2pPr marL="400050" indent="-174625" algn="l" defTabSz="914400" rtl="0" eaLnBrk="1" latinLnBrk="0" hangingPunct="1">
              <a:lnSpc>
                <a:spcPct val="90000"/>
              </a:lnSpc>
              <a:spcBef>
                <a:spcPts val="500"/>
              </a:spcBef>
              <a:buClr>
                <a:srgbClr val="002060"/>
              </a:buClr>
              <a:buFont typeface="Arial" panose="020B0604020202020204" pitchFamily="34" charset="0"/>
              <a:buChar char="‒"/>
              <a:defRPr sz="1400" kern="1200">
                <a:solidFill>
                  <a:schemeClr val="tx1"/>
                </a:solidFill>
                <a:latin typeface="+mn-lt"/>
                <a:ea typeface="+mn-ea"/>
                <a:cs typeface="+mn-cs"/>
              </a:defRPr>
            </a:lvl2pPr>
            <a:lvl3pPr marL="574675" indent="-114300" algn="l" defTabSz="914400" rtl="0" eaLnBrk="1" latinLnBrk="0" hangingPunct="1">
              <a:lnSpc>
                <a:spcPct val="90000"/>
              </a:lnSpc>
              <a:spcBef>
                <a:spcPts val="500"/>
              </a:spcBef>
              <a:buClr>
                <a:srgbClr val="002A7E"/>
              </a:buClr>
              <a:buFont typeface="Wingdings" panose="05000000000000000000" pitchFamily="2" charset="2"/>
              <a:buChar char="§"/>
              <a:defRPr sz="1200" kern="1200">
                <a:solidFill>
                  <a:schemeClr val="tx1"/>
                </a:solidFill>
                <a:latin typeface="+mn-lt"/>
                <a:ea typeface="+mn-ea"/>
                <a:cs typeface="+mn-cs"/>
              </a:defRPr>
            </a:lvl3pPr>
            <a:lvl4pPr marL="801688" indent="-174625" algn="l" defTabSz="914400" rtl="0" eaLnBrk="1" latinLnBrk="0" hangingPunct="1">
              <a:lnSpc>
                <a:spcPct val="90000"/>
              </a:lnSpc>
              <a:spcBef>
                <a:spcPts val="500"/>
              </a:spcBef>
              <a:buClr>
                <a:srgbClr val="002A7E"/>
              </a:buClr>
              <a:buFont typeface="Arial" panose="020B0604020202020204" pitchFamily="34" charset="0"/>
              <a:buChar char="‒"/>
              <a:defRPr sz="1200" kern="1200">
                <a:solidFill>
                  <a:schemeClr val="tx1"/>
                </a:solidFill>
                <a:latin typeface="+mn-lt"/>
                <a:ea typeface="+mn-ea"/>
                <a:cs typeface="+mn-cs"/>
              </a:defRPr>
            </a:lvl4pPr>
            <a:lvl5pPr marL="1027113" indent="-228600" algn="l" defTabSz="914400" rtl="0" eaLnBrk="1" latinLnBrk="0" hangingPunct="1">
              <a:lnSpc>
                <a:spcPct val="90000"/>
              </a:lnSpc>
              <a:spcBef>
                <a:spcPts val="500"/>
              </a:spcBef>
              <a:buClr>
                <a:srgbClr val="002A7E"/>
              </a:buClr>
              <a:buFont typeface="Wingdings" panose="05000000000000000000" pitchFamily="2"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US" sz="1600" dirty="0">
                <a:solidFill>
                  <a:srgbClr val="002060"/>
                </a:solidFill>
                <a:cs typeface="Arial Bold" panose="020B0704020202020204" pitchFamily="34" charset="0"/>
              </a:rPr>
              <a:t>A box will appear in the center of the screen. The user should select “Appearance” on the left side. They will be presented with 8 different appearance options. </a:t>
            </a:r>
          </a:p>
          <a:p>
            <a:pPr marL="0" indent="0">
              <a:buFont typeface="Wingdings" panose="05000000000000000000" pitchFamily="2" charset="2"/>
              <a:buNone/>
            </a:pPr>
            <a:endParaRPr lang="en-US" sz="1600" dirty="0"/>
          </a:p>
        </p:txBody>
      </p:sp>
      <p:pic>
        <p:nvPicPr>
          <p:cNvPr id="9" name="Picture 8">
            <a:extLst>
              <a:ext uri="{FF2B5EF4-FFF2-40B4-BE49-F238E27FC236}">
                <a16:creationId xmlns:a16="http://schemas.microsoft.com/office/drawing/2014/main" id="{C5AE7821-5F74-EBE3-A18B-49368D053DB7}"/>
              </a:ext>
            </a:extLst>
          </p:cNvPr>
          <p:cNvPicPr>
            <a:picLocks noChangeAspect="1"/>
          </p:cNvPicPr>
          <p:nvPr/>
        </p:nvPicPr>
        <p:blipFill>
          <a:blip r:embed="rId4"/>
          <a:stretch>
            <a:fillRect/>
          </a:stretch>
        </p:blipFill>
        <p:spPr>
          <a:xfrm>
            <a:off x="3755356" y="2239961"/>
            <a:ext cx="5134508" cy="4166255"/>
          </a:xfrm>
          <a:prstGeom prst="rect">
            <a:avLst/>
          </a:prstGeom>
          <a:ln>
            <a:solidFill>
              <a:schemeClr val="tx1"/>
            </a:solidFill>
          </a:ln>
        </p:spPr>
      </p:pic>
    </p:spTree>
    <p:extLst>
      <p:ext uri="{BB962C8B-B14F-4D97-AF65-F5344CB8AC3E}">
        <p14:creationId xmlns:p14="http://schemas.microsoft.com/office/powerpoint/2010/main" val="33470721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B6BE4-10A1-36C1-0EB0-1811F23F6231}"/>
              </a:ext>
            </a:extLst>
          </p:cNvPr>
          <p:cNvSpPr>
            <a:spLocks noGrp="1"/>
          </p:cNvSpPr>
          <p:nvPr>
            <p:ph type="title"/>
          </p:nvPr>
        </p:nvSpPr>
        <p:spPr/>
        <p:txBody>
          <a:bodyPr/>
          <a:lstStyle/>
          <a:p>
            <a:r>
              <a:rPr lang="en-US" dirty="0"/>
              <a:t>Different Appearances</a:t>
            </a:r>
          </a:p>
        </p:txBody>
      </p:sp>
      <p:pic>
        <p:nvPicPr>
          <p:cNvPr id="5" name="Picture 4">
            <a:extLst>
              <a:ext uri="{FF2B5EF4-FFF2-40B4-BE49-F238E27FC236}">
                <a16:creationId xmlns:a16="http://schemas.microsoft.com/office/drawing/2014/main" id="{D4898323-25CD-476C-B526-F86907F71576}"/>
              </a:ext>
            </a:extLst>
          </p:cNvPr>
          <p:cNvPicPr>
            <a:picLocks noChangeAspect="1"/>
          </p:cNvPicPr>
          <p:nvPr/>
        </p:nvPicPr>
        <p:blipFill>
          <a:blip r:embed="rId2"/>
          <a:stretch>
            <a:fillRect/>
          </a:stretch>
        </p:blipFill>
        <p:spPr>
          <a:xfrm>
            <a:off x="112068" y="1658604"/>
            <a:ext cx="4267428" cy="2191502"/>
          </a:xfrm>
          <a:prstGeom prst="rect">
            <a:avLst/>
          </a:prstGeom>
          <a:ln>
            <a:solidFill>
              <a:schemeClr val="tx1"/>
            </a:solidFill>
          </a:ln>
        </p:spPr>
      </p:pic>
      <p:pic>
        <p:nvPicPr>
          <p:cNvPr id="7" name="Picture 6">
            <a:extLst>
              <a:ext uri="{FF2B5EF4-FFF2-40B4-BE49-F238E27FC236}">
                <a16:creationId xmlns:a16="http://schemas.microsoft.com/office/drawing/2014/main" id="{DCD50957-FA03-0E3C-DA6A-85A47D3B1607}"/>
              </a:ext>
            </a:extLst>
          </p:cNvPr>
          <p:cNvPicPr>
            <a:picLocks noChangeAspect="1"/>
          </p:cNvPicPr>
          <p:nvPr/>
        </p:nvPicPr>
        <p:blipFill>
          <a:blip r:embed="rId3"/>
          <a:stretch>
            <a:fillRect/>
          </a:stretch>
        </p:blipFill>
        <p:spPr>
          <a:xfrm>
            <a:off x="4764505" y="1658604"/>
            <a:ext cx="4267428" cy="2191502"/>
          </a:xfrm>
          <a:prstGeom prst="rect">
            <a:avLst/>
          </a:prstGeom>
          <a:ln>
            <a:solidFill>
              <a:schemeClr val="tx1"/>
            </a:solidFill>
          </a:ln>
        </p:spPr>
      </p:pic>
      <p:pic>
        <p:nvPicPr>
          <p:cNvPr id="9" name="Picture 8">
            <a:extLst>
              <a:ext uri="{FF2B5EF4-FFF2-40B4-BE49-F238E27FC236}">
                <a16:creationId xmlns:a16="http://schemas.microsoft.com/office/drawing/2014/main" id="{815AF8A7-CD3D-0BDA-6B07-51DA37250EAA}"/>
              </a:ext>
            </a:extLst>
          </p:cNvPr>
          <p:cNvPicPr>
            <a:picLocks noChangeAspect="1"/>
          </p:cNvPicPr>
          <p:nvPr/>
        </p:nvPicPr>
        <p:blipFill>
          <a:blip r:embed="rId4"/>
          <a:stretch>
            <a:fillRect/>
          </a:stretch>
        </p:blipFill>
        <p:spPr>
          <a:xfrm>
            <a:off x="112068" y="4340535"/>
            <a:ext cx="4267429" cy="2191503"/>
          </a:xfrm>
          <a:prstGeom prst="rect">
            <a:avLst/>
          </a:prstGeom>
          <a:ln>
            <a:solidFill>
              <a:schemeClr val="tx1"/>
            </a:solidFill>
          </a:ln>
        </p:spPr>
      </p:pic>
      <p:pic>
        <p:nvPicPr>
          <p:cNvPr id="11" name="Picture 10">
            <a:extLst>
              <a:ext uri="{FF2B5EF4-FFF2-40B4-BE49-F238E27FC236}">
                <a16:creationId xmlns:a16="http://schemas.microsoft.com/office/drawing/2014/main" id="{F16B977D-57D3-8700-B19B-1B1147F610A3}"/>
              </a:ext>
            </a:extLst>
          </p:cNvPr>
          <p:cNvPicPr>
            <a:picLocks noChangeAspect="1"/>
          </p:cNvPicPr>
          <p:nvPr/>
        </p:nvPicPr>
        <p:blipFill>
          <a:blip r:embed="rId5"/>
          <a:stretch>
            <a:fillRect/>
          </a:stretch>
        </p:blipFill>
        <p:spPr>
          <a:xfrm>
            <a:off x="4764505" y="4340535"/>
            <a:ext cx="4267432" cy="2191504"/>
          </a:xfrm>
          <a:prstGeom prst="rect">
            <a:avLst/>
          </a:prstGeom>
          <a:ln>
            <a:solidFill>
              <a:schemeClr val="tx1"/>
            </a:solidFill>
          </a:ln>
        </p:spPr>
      </p:pic>
      <p:sp>
        <p:nvSpPr>
          <p:cNvPr id="13" name="TextBox 12">
            <a:extLst>
              <a:ext uri="{FF2B5EF4-FFF2-40B4-BE49-F238E27FC236}">
                <a16:creationId xmlns:a16="http://schemas.microsoft.com/office/drawing/2014/main" id="{83F48C5A-81C7-4B18-6760-BB7F0DF1E635}"/>
              </a:ext>
            </a:extLst>
          </p:cNvPr>
          <p:cNvSpPr txBox="1"/>
          <p:nvPr/>
        </p:nvSpPr>
        <p:spPr>
          <a:xfrm>
            <a:off x="112067" y="1289272"/>
            <a:ext cx="2395129" cy="369332"/>
          </a:xfrm>
          <a:prstGeom prst="rect">
            <a:avLst/>
          </a:prstGeom>
          <a:noFill/>
        </p:spPr>
        <p:txBody>
          <a:bodyPr wrap="square" rtlCol="0">
            <a:spAutoFit/>
          </a:bodyPr>
          <a:lstStyle/>
          <a:p>
            <a:r>
              <a:rPr lang="en-US" dirty="0"/>
              <a:t>SAP Belize</a:t>
            </a:r>
          </a:p>
        </p:txBody>
      </p:sp>
      <p:sp>
        <p:nvSpPr>
          <p:cNvPr id="14" name="TextBox 13">
            <a:extLst>
              <a:ext uri="{FF2B5EF4-FFF2-40B4-BE49-F238E27FC236}">
                <a16:creationId xmlns:a16="http://schemas.microsoft.com/office/drawing/2014/main" id="{705E5422-0CF9-7A09-E4E9-96741CC3C682}"/>
              </a:ext>
            </a:extLst>
          </p:cNvPr>
          <p:cNvSpPr txBox="1"/>
          <p:nvPr/>
        </p:nvSpPr>
        <p:spPr>
          <a:xfrm>
            <a:off x="4764505" y="1289272"/>
            <a:ext cx="2395129" cy="369332"/>
          </a:xfrm>
          <a:prstGeom prst="rect">
            <a:avLst/>
          </a:prstGeom>
          <a:noFill/>
        </p:spPr>
        <p:txBody>
          <a:bodyPr wrap="square" rtlCol="0">
            <a:spAutoFit/>
          </a:bodyPr>
          <a:lstStyle/>
          <a:p>
            <a:r>
              <a:rPr lang="en-US" dirty="0"/>
              <a:t>SAP Belize Deep</a:t>
            </a:r>
          </a:p>
        </p:txBody>
      </p:sp>
      <p:sp>
        <p:nvSpPr>
          <p:cNvPr id="15" name="TextBox 14">
            <a:extLst>
              <a:ext uri="{FF2B5EF4-FFF2-40B4-BE49-F238E27FC236}">
                <a16:creationId xmlns:a16="http://schemas.microsoft.com/office/drawing/2014/main" id="{4307612A-F8C3-B657-0A12-B497BEDE3BDF}"/>
              </a:ext>
            </a:extLst>
          </p:cNvPr>
          <p:cNvSpPr txBox="1"/>
          <p:nvPr/>
        </p:nvSpPr>
        <p:spPr>
          <a:xfrm>
            <a:off x="54208" y="3971203"/>
            <a:ext cx="3059759" cy="369332"/>
          </a:xfrm>
          <a:prstGeom prst="rect">
            <a:avLst/>
          </a:prstGeom>
          <a:noFill/>
        </p:spPr>
        <p:txBody>
          <a:bodyPr wrap="square" rtlCol="0">
            <a:spAutoFit/>
          </a:bodyPr>
          <a:lstStyle/>
          <a:p>
            <a:r>
              <a:rPr lang="en-US" dirty="0"/>
              <a:t>SAP High Contrast White</a:t>
            </a:r>
          </a:p>
        </p:txBody>
      </p:sp>
      <p:sp>
        <p:nvSpPr>
          <p:cNvPr id="16" name="TextBox 15">
            <a:extLst>
              <a:ext uri="{FF2B5EF4-FFF2-40B4-BE49-F238E27FC236}">
                <a16:creationId xmlns:a16="http://schemas.microsoft.com/office/drawing/2014/main" id="{A490235D-EEAA-6089-C211-FB0C6036A113}"/>
              </a:ext>
            </a:extLst>
          </p:cNvPr>
          <p:cNvSpPr txBox="1"/>
          <p:nvPr/>
        </p:nvSpPr>
        <p:spPr>
          <a:xfrm>
            <a:off x="4684066" y="3971203"/>
            <a:ext cx="3059759" cy="369332"/>
          </a:xfrm>
          <a:prstGeom prst="rect">
            <a:avLst/>
          </a:prstGeom>
          <a:noFill/>
        </p:spPr>
        <p:txBody>
          <a:bodyPr wrap="square" rtlCol="0">
            <a:spAutoFit/>
          </a:bodyPr>
          <a:lstStyle/>
          <a:p>
            <a:r>
              <a:rPr lang="en-US" dirty="0"/>
              <a:t>SAP High Contrast Black</a:t>
            </a:r>
          </a:p>
        </p:txBody>
      </p:sp>
    </p:spTree>
    <p:extLst>
      <p:ext uri="{BB962C8B-B14F-4D97-AF65-F5344CB8AC3E}">
        <p14:creationId xmlns:p14="http://schemas.microsoft.com/office/powerpoint/2010/main" val="26072970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785FB-4236-EEA0-8256-B01D1559C013}"/>
              </a:ext>
            </a:extLst>
          </p:cNvPr>
          <p:cNvSpPr>
            <a:spLocks noGrp="1"/>
          </p:cNvSpPr>
          <p:nvPr>
            <p:ph type="title"/>
          </p:nvPr>
        </p:nvSpPr>
        <p:spPr/>
        <p:txBody>
          <a:bodyPr/>
          <a:lstStyle/>
          <a:p>
            <a:r>
              <a:rPr lang="en-US" dirty="0"/>
              <a:t>Home Page Tiles Layout</a:t>
            </a:r>
          </a:p>
        </p:txBody>
      </p:sp>
      <p:sp>
        <p:nvSpPr>
          <p:cNvPr id="6" name="TextBox 5">
            <a:extLst>
              <a:ext uri="{FF2B5EF4-FFF2-40B4-BE49-F238E27FC236}">
                <a16:creationId xmlns:a16="http://schemas.microsoft.com/office/drawing/2014/main" id="{E624E5D8-EAF4-915E-F4F7-5F26DBFA7B3D}"/>
              </a:ext>
            </a:extLst>
          </p:cNvPr>
          <p:cNvSpPr txBox="1"/>
          <p:nvPr/>
        </p:nvSpPr>
        <p:spPr>
          <a:xfrm>
            <a:off x="852487" y="1543050"/>
            <a:ext cx="7439025" cy="646331"/>
          </a:xfrm>
          <a:prstGeom prst="rect">
            <a:avLst/>
          </a:prstGeom>
          <a:noFill/>
        </p:spPr>
        <p:txBody>
          <a:bodyPr wrap="square" rtlCol="0">
            <a:spAutoFit/>
          </a:bodyPr>
          <a:lstStyle/>
          <a:p>
            <a:pPr algn="ctr"/>
            <a:r>
              <a:rPr lang="en-US" dirty="0"/>
              <a:t>The user can move tiles as they please. To move tiles, all you need to do is drag and drop.</a:t>
            </a:r>
          </a:p>
        </p:txBody>
      </p:sp>
      <p:pic>
        <p:nvPicPr>
          <p:cNvPr id="9" name="2024-08-26_11-15-33">
            <a:hlinkClick r:id="" action="ppaction://media"/>
            <a:extLst>
              <a:ext uri="{FF2B5EF4-FFF2-40B4-BE49-F238E27FC236}">
                <a16:creationId xmlns:a16="http://schemas.microsoft.com/office/drawing/2014/main" id="{2086F309-C8E4-3006-DFA9-8427094E7EB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50618" y="2189381"/>
            <a:ext cx="8442763" cy="4335244"/>
          </a:xfrm>
          <a:ln>
            <a:solidFill>
              <a:schemeClr val="tx1"/>
            </a:solidFill>
          </a:ln>
        </p:spPr>
      </p:pic>
    </p:spTree>
    <p:extLst>
      <p:ext uri="{BB962C8B-B14F-4D97-AF65-F5344CB8AC3E}">
        <p14:creationId xmlns:p14="http://schemas.microsoft.com/office/powerpoint/2010/main" val="209971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9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2D8BA-0909-C61E-5F58-DD517495E06B}"/>
              </a:ext>
            </a:extLst>
          </p:cNvPr>
          <p:cNvSpPr>
            <a:spLocks noGrp="1"/>
          </p:cNvSpPr>
          <p:nvPr>
            <p:ph type="title"/>
          </p:nvPr>
        </p:nvSpPr>
        <p:spPr/>
        <p:txBody>
          <a:bodyPr/>
          <a:lstStyle/>
          <a:p>
            <a:r>
              <a:rPr lang="en-US" dirty="0"/>
              <a:t>Creating A Home Page Group</a:t>
            </a:r>
          </a:p>
        </p:txBody>
      </p:sp>
      <p:sp>
        <p:nvSpPr>
          <p:cNvPr id="12" name="TextBox 11">
            <a:extLst>
              <a:ext uri="{FF2B5EF4-FFF2-40B4-BE49-F238E27FC236}">
                <a16:creationId xmlns:a16="http://schemas.microsoft.com/office/drawing/2014/main" id="{B11AB7C5-2B0F-E0BC-CCD1-E4A9D4FBB249}"/>
              </a:ext>
            </a:extLst>
          </p:cNvPr>
          <p:cNvSpPr txBox="1"/>
          <p:nvPr/>
        </p:nvSpPr>
        <p:spPr>
          <a:xfrm>
            <a:off x="852487" y="1385114"/>
            <a:ext cx="7439025" cy="646331"/>
          </a:xfrm>
          <a:prstGeom prst="rect">
            <a:avLst/>
          </a:prstGeom>
          <a:noFill/>
        </p:spPr>
        <p:txBody>
          <a:bodyPr wrap="square" rtlCol="0">
            <a:spAutoFit/>
          </a:bodyPr>
          <a:lstStyle/>
          <a:p>
            <a:pPr algn="ctr"/>
            <a:r>
              <a:rPr lang="en-US" dirty="0"/>
              <a:t>A custom home page group can be created to store all your favorite tiles in one place. </a:t>
            </a:r>
          </a:p>
        </p:txBody>
      </p:sp>
      <p:pic>
        <p:nvPicPr>
          <p:cNvPr id="13" name="Creating a home page group">
            <a:hlinkClick r:id="" action="ppaction://media"/>
            <a:extLst>
              <a:ext uri="{FF2B5EF4-FFF2-40B4-BE49-F238E27FC236}">
                <a16:creationId xmlns:a16="http://schemas.microsoft.com/office/drawing/2014/main" id="{6596F6C2-89B1-08B1-4712-4C3F9734A97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9387" y="2031445"/>
            <a:ext cx="8745224" cy="4491037"/>
          </a:xfrm>
          <a:prstGeom prst="rect">
            <a:avLst/>
          </a:prstGeom>
          <a:ln>
            <a:solidFill>
              <a:schemeClr val="tx1"/>
            </a:solidFill>
          </a:ln>
        </p:spPr>
      </p:pic>
    </p:spTree>
    <p:extLst>
      <p:ext uri="{BB962C8B-B14F-4D97-AF65-F5344CB8AC3E}">
        <p14:creationId xmlns:p14="http://schemas.microsoft.com/office/powerpoint/2010/main" val="2285448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312"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A1EE3-61D4-D17E-607E-2D0304FF6567}"/>
              </a:ext>
            </a:extLst>
          </p:cNvPr>
          <p:cNvSpPr>
            <a:spLocks noGrp="1"/>
          </p:cNvSpPr>
          <p:nvPr>
            <p:ph type="title"/>
          </p:nvPr>
        </p:nvSpPr>
        <p:spPr/>
        <p:txBody>
          <a:bodyPr/>
          <a:lstStyle/>
          <a:p>
            <a:r>
              <a:rPr lang="en-US" dirty="0"/>
              <a:t>Adding Custom Groups</a:t>
            </a:r>
          </a:p>
        </p:txBody>
      </p:sp>
      <p:sp>
        <p:nvSpPr>
          <p:cNvPr id="4" name="TextBox 3">
            <a:extLst>
              <a:ext uri="{FF2B5EF4-FFF2-40B4-BE49-F238E27FC236}">
                <a16:creationId xmlns:a16="http://schemas.microsoft.com/office/drawing/2014/main" id="{7E68DE3D-8EFC-C71C-7F8A-7C38F196DD24}"/>
              </a:ext>
            </a:extLst>
          </p:cNvPr>
          <p:cNvSpPr txBox="1"/>
          <p:nvPr/>
        </p:nvSpPr>
        <p:spPr>
          <a:xfrm>
            <a:off x="852487" y="1385114"/>
            <a:ext cx="7439025" cy="369332"/>
          </a:xfrm>
          <a:prstGeom prst="rect">
            <a:avLst/>
          </a:prstGeom>
          <a:noFill/>
        </p:spPr>
        <p:txBody>
          <a:bodyPr wrap="square" rtlCol="0">
            <a:spAutoFit/>
          </a:bodyPr>
          <a:lstStyle/>
          <a:p>
            <a:pPr algn="ctr"/>
            <a:r>
              <a:rPr lang="en-US" dirty="0"/>
              <a:t>Custom groups can also be added to group similar tasks together.</a:t>
            </a:r>
          </a:p>
        </p:txBody>
      </p:sp>
      <p:pic>
        <p:nvPicPr>
          <p:cNvPr id="5" name="Adding Custom Groups">
            <a:hlinkClick r:id="" action="ppaction://media"/>
            <a:extLst>
              <a:ext uri="{FF2B5EF4-FFF2-40B4-BE49-F238E27FC236}">
                <a16:creationId xmlns:a16="http://schemas.microsoft.com/office/drawing/2014/main" id="{DD62398B-5DAF-431E-1978-4E3FA600FBE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8662" y="1824039"/>
            <a:ext cx="8726677" cy="4481512"/>
          </a:xfrm>
          <a:prstGeom prst="rect">
            <a:avLst/>
          </a:prstGeom>
          <a:ln>
            <a:solidFill>
              <a:schemeClr val="tx1"/>
            </a:solidFill>
          </a:ln>
        </p:spPr>
      </p:pic>
    </p:spTree>
    <p:extLst>
      <p:ext uri="{BB962C8B-B14F-4D97-AF65-F5344CB8AC3E}">
        <p14:creationId xmlns:p14="http://schemas.microsoft.com/office/powerpoint/2010/main" val="618551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73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E871C-86C1-95EF-41E1-436955F482AE}"/>
              </a:ext>
            </a:extLst>
          </p:cNvPr>
          <p:cNvSpPr>
            <a:spLocks noGrp="1"/>
          </p:cNvSpPr>
          <p:nvPr>
            <p:ph type="title"/>
          </p:nvPr>
        </p:nvSpPr>
        <p:spPr/>
        <p:txBody>
          <a:bodyPr/>
          <a:lstStyle/>
          <a:p>
            <a:r>
              <a:rPr lang="en-US" dirty="0"/>
              <a:t>Resetting Home Page Display</a:t>
            </a:r>
          </a:p>
        </p:txBody>
      </p:sp>
      <p:sp>
        <p:nvSpPr>
          <p:cNvPr id="4" name="TextBox 3">
            <a:extLst>
              <a:ext uri="{FF2B5EF4-FFF2-40B4-BE49-F238E27FC236}">
                <a16:creationId xmlns:a16="http://schemas.microsoft.com/office/drawing/2014/main" id="{C13549B1-E7FB-1575-D4F0-B45904B92A6F}"/>
              </a:ext>
            </a:extLst>
          </p:cNvPr>
          <p:cNvSpPr txBox="1"/>
          <p:nvPr/>
        </p:nvSpPr>
        <p:spPr>
          <a:xfrm>
            <a:off x="852487" y="1385114"/>
            <a:ext cx="7439025" cy="369332"/>
          </a:xfrm>
          <a:prstGeom prst="rect">
            <a:avLst/>
          </a:prstGeom>
          <a:noFill/>
        </p:spPr>
        <p:txBody>
          <a:bodyPr wrap="square" rtlCol="0">
            <a:spAutoFit/>
          </a:bodyPr>
          <a:lstStyle/>
          <a:p>
            <a:pPr algn="ctr"/>
            <a:r>
              <a:rPr lang="en-US" dirty="0"/>
              <a:t>A user can always reset a groups tiles in the Edit Home Page function. </a:t>
            </a:r>
          </a:p>
        </p:txBody>
      </p:sp>
      <p:pic>
        <p:nvPicPr>
          <p:cNvPr id="5" name="Resetting Home Page Display">
            <a:hlinkClick r:id="" action="ppaction://media"/>
            <a:extLst>
              <a:ext uri="{FF2B5EF4-FFF2-40B4-BE49-F238E27FC236}">
                <a16:creationId xmlns:a16="http://schemas.microsoft.com/office/drawing/2014/main" id="{727DEB24-BE71-9949-86F7-87AC077F68B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0113" y="1871664"/>
            <a:ext cx="8763772" cy="4500562"/>
          </a:xfrm>
          <a:prstGeom prst="rect">
            <a:avLst/>
          </a:prstGeom>
          <a:ln>
            <a:solidFill>
              <a:schemeClr val="tx1"/>
            </a:solidFill>
          </a:ln>
        </p:spPr>
      </p:pic>
    </p:spTree>
    <p:extLst>
      <p:ext uri="{BB962C8B-B14F-4D97-AF65-F5344CB8AC3E}">
        <p14:creationId xmlns:p14="http://schemas.microsoft.com/office/powerpoint/2010/main" val="4017047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27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ED043-D059-45B4-FA3D-F5E341DC1227}"/>
              </a:ext>
            </a:extLst>
          </p:cNvPr>
          <p:cNvSpPr>
            <a:spLocks noGrp="1"/>
          </p:cNvSpPr>
          <p:nvPr>
            <p:ph type="title"/>
          </p:nvPr>
        </p:nvSpPr>
        <p:spPr/>
        <p:txBody>
          <a:bodyPr/>
          <a:lstStyle/>
          <a:p>
            <a:r>
              <a:rPr lang="en-US" dirty="0"/>
              <a:t>Limiting Page Display</a:t>
            </a:r>
          </a:p>
        </p:txBody>
      </p:sp>
      <p:sp>
        <p:nvSpPr>
          <p:cNvPr id="4" name="TextBox 3">
            <a:extLst>
              <a:ext uri="{FF2B5EF4-FFF2-40B4-BE49-F238E27FC236}">
                <a16:creationId xmlns:a16="http://schemas.microsoft.com/office/drawing/2014/main" id="{1815762F-03D3-BF9F-D915-DD09A3E4D3CE}"/>
              </a:ext>
            </a:extLst>
          </p:cNvPr>
          <p:cNvSpPr txBox="1"/>
          <p:nvPr/>
        </p:nvSpPr>
        <p:spPr>
          <a:xfrm>
            <a:off x="852487" y="1385114"/>
            <a:ext cx="7439025" cy="646331"/>
          </a:xfrm>
          <a:prstGeom prst="rect">
            <a:avLst/>
          </a:prstGeom>
          <a:noFill/>
        </p:spPr>
        <p:txBody>
          <a:bodyPr wrap="square" rtlCol="0">
            <a:spAutoFit/>
          </a:bodyPr>
          <a:lstStyle/>
          <a:p>
            <a:pPr algn="ctr"/>
            <a:r>
              <a:rPr lang="en-US" dirty="0"/>
              <a:t>If a user is overwhelmed by the number of tiles displayed on the page, they can limit the page display to only show one group at a time. </a:t>
            </a:r>
          </a:p>
        </p:txBody>
      </p:sp>
      <p:pic>
        <p:nvPicPr>
          <p:cNvPr id="5" name="Limiting Page Display">
            <a:hlinkClick r:id="" action="ppaction://media"/>
            <a:extLst>
              <a:ext uri="{FF2B5EF4-FFF2-40B4-BE49-F238E27FC236}">
                <a16:creationId xmlns:a16="http://schemas.microsoft.com/office/drawing/2014/main" id="{1CA7FD18-EAA0-A85A-20A0-FC58EAE97FC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6575" y="2031445"/>
            <a:ext cx="8730850" cy="4483655"/>
          </a:xfrm>
          <a:prstGeom prst="rect">
            <a:avLst/>
          </a:prstGeom>
          <a:ln>
            <a:solidFill>
              <a:schemeClr val="tx1"/>
            </a:solidFill>
          </a:ln>
        </p:spPr>
      </p:pic>
    </p:spTree>
    <p:extLst>
      <p:ext uri="{BB962C8B-B14F-4D97-AF65-F5344CB8AC3E}">
        <p14:creationId xmlns:p14="http://schemas.microsoft.com/office/powerpoint/2010/main" val="3011815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10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Cover/Title Pag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lIns="91391" tIns="45695" rIns="91391" bIns="45695" anchor="ctr"/>
      <a:lstStyle>
        <a:defPPr algn="l" eaLnBrk="1" fontAlgn="auto" hangingPunct="1">
          <a:spcBef>
            <a:spcPts val="0"/>
          </a:spcBef>
          <a:spcAft>
            <a:spcPts val="0"/>
          </a:spcAft>
          <a:defRPr sz="1800" b="0" i="1" dirty="0" smtClean="0">
            <a:solidFill>
              <a:schemeClr val="bg2">
                <a:lumMod val="50000"/>
              </a:schemeClr>
            </a:solidFill>
            <a:latin typeface="Franklin Gothic Demi" panose="020B0703020102020204" pitchFamily="34" charset="0"/>
            <a:cs typeface="Arial"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lt Cover Pag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aritime Map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anchor="b"/>
      <a:lstStyle>
        <a:defPPr>
          <a:lnSpc>
            <a:spcPts val="2100"/>
          </a:lnSpc>
          <a:buFont typeface="Arial" panose="020B0604020202020204" pitchFamily="34" charset="0"/>
          <a:buNone/>
          <a:defRPr sz="2400" dirty="0" smtClean="0">
            <a:latin typeface="Franklin Gothic Demi" panose="020B07030201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Bullet List">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Bold">
      <a:majorFont>
        <a:latin typeface="20 pt Arial Bold"/>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ba0096bf-a0d9-4fb1-966e-17b86db9b413" xsi:nil="true"/>
    <lcf76f155ced4ddcb4097134ff3c332f xmlns="4546b52b-81f0-4474-9667-a760531eff9f">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8E4E12AE861ED43B67A914F4D47176F" ma:contentTypeVersion="14" ma:contentTypeDescription="Create a new document." ma:contentTypeScope="" ma:versionID="399422574fbd20bb7e7d9a8ca76a80ac">
  <xsd:schema xmlns:xsd="http://www.w3.org/2001/XMLSchema" xmlns:xs="http://www.w3.org/2001/XMLSchema" xmlns:p="http://schemas.microsoft.com/office/2006/metadata/properties" xmlns:ns2="4546b52b-81f0-4474-9667-a760531eff9f" xmlns:ns3="ba0096bf-a0d9-4fb1-966e-17b86db9b413" targetNamespace="http://schemas.microsoft.com/office/2006/metadata/properties" ma:root="true" ma:fieldsID="13edfe44e08cb281bb923a4f3bea8e24" ns2:_="" ns3:_="">
    <xsd:import namespace="4546b52b-81f0-4474-9667-a760531eff9f"/>
    <xsd:import namespace="ba0096bf-a0d9-4fb1-966e-17b86db9b41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46b52b-81f0-4474-9667-a760531eff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acef215b-19b7-4691-95f4-27d2fe62d5df"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a0096bf-a0d9-4fb1-966e-17b86db9b413"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d4831049-32f7-4d5a-b341-9fcfc3df4a30}" ma:internalName="TaxCatchAll" ma:showField="CatchAllData" ma:web="ba0096bf-a0d9-4fb1-966e-17b86db9b41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80DC5E1-9E3F-4C48-BFAB-5238C2378DF4}">
  <ds:schemaRefs>
    <ds:schemaRef ds:uri="http://schemas.microsoft.com/office/2006/metadata/properties"/>
    <ds:schemaRef ds:uri="http://schemas.microsoft.com/office/infopath/2007/PartnerControls"/>
    <ds:schemaRef ds:uri="ba0096bf-a0d9-4fb1-966e-17b86db9b413"/>
    <ds:schemaRef ds:uri="4546b52b-81f0-4474-9667-a760531eff9f"/>
  </ds:schemaRefs>
</ds:datastoreItem>
</file>

<file path=customXml/itemProps2.xml><?xml version="1.0" encoding="utf-8"?>
<ds:datastoreItem xmlns:ds="http://schemas.openxmlformats.org/officeDocument/2006/customXml" ds:itemID="{77E23F31-C9D1-43F3-98E7-79AD34659504}">
  <ds:schemaRefs>
    <ds:schemaRef ds:uri="http://schemas.microsoft.com/sharepoint/v3/contenttype/forms"/>
  </ds:schemaRefs>
</ds:datastoreItem>
</file>

<file path=customXml/itemProps3.xml><?xml version="1.0" encoding="utf-8"?>
<ds:datastoreItem xmlns:ds="http://schemas.openxmlformats.org/officeDocument/2006/customXml" ds:itemID="{E175A1FC-6B26-4ED5-8096-D2F1BF71442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546b52b-81f0-4474-9667-a760531eff9f"/>
    <ds:schemaRef ds:uri="ba0096bf-a0d9-4fb1-966e-17b86db9b41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13886</TotalTime>
  <Words>347</Words>
  <Application>Microsoft Office PowerPoint</Application>
  <PresentationFormat>On-screen Show (4:3)</PresentationFormat>
  <Paragraphs>38</Paragraphs>
  <Slides>12</Slides>
  <Notes>2</Notes>
  <HiddenSlides>0</HiddenSlides>
  <MMClips>7</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12</vt:i4>
      </vt:variant>
    </vt:vector>
  </HeadingPairs>
  <TitlesOfParts>
    <vt:vector size="22" baseType="lpstr">
      <vt:lpstr>Arial</vt:lpstr>
      <vt:lpstr>Arial Bold</vt:lpstr>
      <vt:lpstr>Calibri</vt:lpstr>
      <vt:lpstr>Franklin Gothic Demi</vt:lpstr>
      <vt:lpstr>Franklin Gothic Medium</vt:lpstr>
      <vt:lpstr>Wingdings</vt:lpstr>
      <vt:lpstr>Cover/Title Page</vt:lpstr>
      <vt:lpstr>Alt Cover Page</vt:lpstr>
      <vt:lpstr>Maritime Map Slide</vt:lpstr>
      <vt:lpstr>Bullet List</vt:lpstr>
      <vt:lpstr>PowerPoint Presentation</vt:lpstr>
      <vt:lpstr>PowerPoint Presentation</vt:lpstr>
      <vt:lpstr>CAV RP Appearance</vt:lpstr>
      <vt:lpstr>Different Appearances</vt:lpstr>
      <vt:lpstr>Home Page Tiles Layout</vt:lpstr>
      <vt:lpstr>Creating A Home Page Group</vt:lpstr>
      <vt:lpstr>Adding Custom Groups</vt:lpstr>
      <vt:lpstr>Resetting Home Page Display</vt:lpstr>
      <vt:lpstr>Limiting Page Display</vt:lpstr>
      <vt:lpstr>Summary and History Report Custom Layout</vt:lpstr>
      <vt:lpstr>Summary and History Report Public Layouts</vt:lpstr>
      <vt:lpstr>PowerPoint Presentation</vt:lpstr>
    </vt:vector>
  </TitlesOfParts>
  <Company>HPES NMCI NGEN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Mundy, Lee CIV NAVSUP HQ, OCC</dc:creator>
  <cp:lastModifiedBy>Loar, David R CIV USN COMNAVSUPSYSCOM PA (USA)</cp:lastModifiedBy>
  <cp:revision>1314</cp:revision>
  <cp:lastPrinted>2018-12-11T14:18:17Z</cp:lastPrinted>
  <dcterms:created xsi:type="dcterms:W3CDTF">2018-05-03T15:35:55Z</dcterms:created>
  <dcterms:modified xsi:type="dcterms:W3CDTF">2024-08-26T16:57:50Z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0x01010088E4E12AE861ED43B67A914F4D47176F</vt:lpwstr>
  </property>
</Properties>
</file>